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256" r:id="rId2"/>
    <p:sldId id="282" r:id="rId3"/>
    <p:sldId id="324" r:id="rId4"/>
    <p:sldId id="325" r:id="rId5"/>
    <p:sldId id="326" r:id="rId6"/>
    <p:sldId id="327" r:id="rId7"/>
    <p:sldId id="345" r:id="rId8"/>
    <p:sldId id="328" r:id="rId9"/>
    <p:sldId id="346" r:id="rId10"/>
    <p:sldId id="347" r:id="rId11"/>
    <p:sldId id="348" r:id="rId12"/>
    <p:sldId id="349" r:id="rId13"/>
    <p:sldId id="351" r:id="rId14"/>
    <p:sldId id="352" r:id="rId15"/>
    <p:sldId id="353" r:id="rId16"/>
    <p:sldId id="354" r:id="rId17"/>
    <p:sldId id="337" r:id="rId18"/>
    <p:sldId id="278" r:id="rId19"/>
    <p:sldId id="273" r:id="rId20"/>
    <p:sldId id="274" r:id="rId21"/>
    <p:sldId id="275" r:id="rId22"/>
    <p:sldId id="27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114" y="-13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image" Target="../media/image67.wmf"/><Relationship Id="rId7" Type="http://schemas.openxmlformats.org/officeDocument/2006/relationships/image" Target="../media/image71.wmf"/><Relationship Id="rId2" Type="http://schemas.openxmlformats.org/officeDocument/2006/relationships/image" Target="../media/image32.wmf"/><Relationship Id="rId1" Type="http://schemas.openxmlformats.org/officeDocument/2006/relationships/image" Target="../media/image66.wmf"/><Relationship Id="rId6" Type="http://schemas.openxmlformats.org/officeDocument/2006/relationships/image" Target="../media/image70.wmf"/><Relationship Id="rId5" Type="http://schemas.openxmlformats.org/officeDocument/2006/relationships/image" Target="../media/image69.wmf"/><Relationship Id="rId4" Type="http://schemas.openxmlformats.org/officeDocument/2006/relationships/image" Target="../media/image68.wmf"/><Relationship Id="rId9" Type="http://schemas.openxmlformats.org/officeDocument/2006/relationships/image" Target="../media/image7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8.wmf"/><Relationship Id="rId7" Type="http://schemas.openxmlformats.org/officeDocument/2006/relationships/image" Target="../media/image82.wmf"/><Relationship Id="rId2" Type="http://schemas.openxmlformats.org/officeDocument/2006/relationships/image" Target="../media/image77.wmf"/><Relationship Id="rId1" Type="http://schemas.openxmlformats.org/officeDocument/2006/relationships/image" Target="../media/image76.wmf"/><Relationship Id="rId6" Type="http://schemas.openxmlformats.org/officeDocument/2006/relationships/image" Target="../media/image81.wmf"/><Relationship Id="rId5" Type="http://schemas.openxmlformats.org/officeDocument/2006/relationships/image" Target="../media/image80.wmf"/><Relationship Id="rId4" Type="http://schemas.openxmlformats.org/officeDocument/2006/relationships/image" Target="../media/image7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9.wmf"/><Relationship Id="rId7" Type="http://schemas.openxmlformats.org/officeDocument/2006/relationships/image" Target="../media/image43.wmf"/><Relationship Id="rId2" Type="http://schemas.openxmlformats.org/officeDocument/2006/relationships/image" Target="../media/image38.wmf"/><Relationship Id="rId1" Type="http://schemas.openxmlformats.org/officeDocument/2006/relationships/image" Target="../media/image37.wmf"/><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5.wmf"/><Relationship Id="rId7" Type="http://schemas.openxmlformats.org/officeDocument/2006/relationships/image" Target="../media/image49.wmf"/><Relationship Id="rId2" Type="http://schemas.openxmlformats.org/officeDocument/2006/relationships/image" Target="../media/image32.wmf"/><Relationship Id="rId1" Type="http://schemas.openxmlformats.org/officeDocument/2006/relationships/image" Target="../media/image44.wmf"/><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image" Target="../media/image46.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image" Target="../media/image52.wmf"/><Relationship Id="rId7" Type="http://schemas.openxmlformats.org/officeDocument/2006/relationships/image" Target="../media/image43.wmf"/><Relationship Id="rId2" Type="http://schemas.openxmlformats.org/officeDocument/2006/relationships/image" Target="../media/image51.wmf"/><Relationship Id="rId1" Type="http://schemas.openxmlformats.org/officeDocument/2006/relationships/image" Target="../media/image50.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image" Target="../media/image58.wmf"/><Relationship Id="rId7" Type="http://schemas.openxmlformats.org/officeDocument/2006/relationships/image" Target="../media/image62.wmf"/><Relationship Id="rId2" Type="http://schemas.openxmlformats.org/officeDocument/2006/relationships/image" Target="../media/image32.wmf"/><Relationship Id="rId1" Type="http://schemas.openxmlformats.org/officeDocument/2006/relationships/image" Target="../media/image57.wmf"/><Relationship Id="rId6" Type="http://schemas.openxmlformats.org/officeDocument/2006/relationships/image" Target="../media/image61.wmf"/><Relationship Id="rId5" Type="http://schemas.openxmlformats.org/officeDocument/2006/relationships/image" Target="../media/image60.wmf"/><Relationship Id="rId10" Type="http://schemas.openxmlformats.org/officeDocument/2006/relationships/image" Target="../media/image65.wmf"/><Relationship Id="rId4" Type="http://schemas.openxmlformats.org/officeDocument/2006/relationships/image" Target="../media/image59.wmf"/><Relationship Id="rId9"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2020-05-11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complex conjugate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complex conjugate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The complex conjugate</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The complex conjugate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The complex conjugate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The complex conjugate</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The complex conjugate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The complex conjugate</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complex conjugate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complex conjugate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The complex conjugate</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40.wmf"/><Relationship Id="rId18" Type="http://schemas.openxmlformats.org/officeDocument/2006/relationships/oleObject" Target="../embeddings/oleObject34.bin"/><Relationship Id="rId3" Type="http://schemas.microsoft.com/office/2007/relationships/media" Target="../media/media10.wav"/><Relationship Id="rId7" Type="http://schemas.openxmlformats.org/officeDocument/2006/relationships/image" Target="../media/image37.wmf"/><Relationship Id="rId12" Type="http://schemas.openxmlformats.org/officeDocument/2006/relationships/oleObject" Target="../embeddings/oleObject31.bin"/><Relationship Id="rId17" Type="http://schemas.openxmlformats.org/officeDocument/2006/relationships/image" Target="../media/image42.wmf"/><Relationship Id="rId2" Type="http://schemas.openxmlformats.org/officeDocument/2006/relationships/tags" Target="../tags/tag8.xml"/><Relationship Id="rId16" Type="http://schemas.openxmlformats.org/officeDocument/2006/relationships/oleObject" Target="../embeddings/oleObject33.bin"/><Relationship Id="rId20" Type="http://schemas.openxmlformats.org/officeDocument/2006/relationships/image" Target="../media/image8.png"/><Relationship Id="rId1" Type="http://schemas.openxmlformats.org/officeDocument/2006/relationships/vmlDrawing" Target="../drawings/vmlDrawing6.vml"/><Relationship Id="rId6" Type="http://schemas.openxmlformats.org/officeDocument/2006/relationships/oleObject" Target="../embeddings/oleObject28.bin"/><Relationship Id="rId11" Type="http://schemas.openxmlformats.org/officeDocument/2006/relationships/image" Target="../media/image39.wmf"/><Relationship Id="rId5" Type="http://schemas.openxmlformats.org/officeDocument/2006/relationships/slideLayout" Target="../slideLayouts/slideLayout2.xml"/><Relationship Id="rId15" Type="http://schemas.openxmlformats.org/officeDocument/2006/relationships/image" Target="../media/image41.wmf"/><Relationship Id="rId10" Type="http://schemas.openxmlformats.org/officeDocument/2006/relationships/oleObject" Target="../embeddings/oleObject30.bin"/><Relationship Id="rId19" Type="http://schemas.openxmlformats.org/officeDocument/2006/relationships/image" Target="../media/image43.wmf"/><Relationship Id="rId4" Type="http://schemas.openxmlformats.org/officeDocument/2006/relationships/audio" Target="../media/media10.wav"/><Relationship Id="rId9" Type="http://schemas.openxmlformats.org/officeDocument/2006/relationships/image" Target="../media/image38.wmf"/><Relationship Id="rId14" Type="http://schemas.openxmlformats.org/officeDocument/2006/relationships/oleObject" Target="../embeddings/oleObject32.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46.wmf"/><Relationship Id="rId18" Type="http://schemas.openxmlformats.org/officeDocument/2006/relationships/oleObject" Target="../embeddings/oleObject41.bin"/><Relationship Id="rId3" Type="http://schemas.microsoft.com/office/2007/relationships/media" Target="../media/media11.wav"/><Relationship Id="rId7" Type="http://schemas.openxmlformats.org/officeDocument/2006/relationships/image" Target="../media/image44.wmf"/><Relationship Id="rId12" Type="http://schemas.openxmlformats.org/officeDocument/2006/relationships/oleObject" Target="../embeddings/oleObject38.bin"/><Relationship Id="rId17" Type="http://schemas.openxmlformats.org/officeDocument/2006/relationships/image" Target="../media/image48.wmf"/><Relationship Id="rId2" Type="http://schemas.openxmlformats.org/officeDocument/2006/relationships/tags" Target="../tags/tag9.xml"/><Relationship Id="rId16" Type="http://schemas.openxmlformats.org/officeDocument/2006/relationships/oleObject" Target="../embeddings/oleObject40.bin"/><Relationship Id="rId20" Type="http://schemas.openxmlformats.org/officeDocument/2006/relationships/image" Target="../media/image8.png"/><Relationship Id="rId1" Type="http://schemas.openxmlformats.org/officeDocument/2006/relationships/vmlDrawing" Target="../drawings/vmlDrawing7.vml"/><Relationship Id="rId6" Type="http://schemas.openxmlformats.org/officeDocument/2006/relationships/oleObject" Target="../embeddings/oleObject35.bin"/><Relationship Id="rId11" Type="http://schemas.openxmlformats.org/officeDocument/2006/relationships/image" Target="../media/image45.wmf"/><Relationship Id="rId5" Type="http://schemas.openxmlformats.org/officeDocument/2006/relationships/slideLayout" Target="../slideLayouts/slideLayout2.xml"/><Relationship Id="rId15" Type="http://schemas.openxmlformats.org/officeDocument/2006/relationships/image" Target="../media/image47.wmf"/><Relationship Id="rId10" Type="http://schemas.openxmlformats.org/officeDocument/2006/relationships/oleObject" Target="../embeddings/oleObject37.bin"/><Relationship Id="rId19" Type="http://schemas.openxmlformats.org/officeDocument/2006/relationships/image" Target="../media/image49.wmf"/><Relationship Id="rId4" Type="http://schemas.openxmlformats.org/officeDocument/2006/relationships/audio" Target="../media/media11.wav"/><Relationship Id="rId9" Type="http://schemas.openxmlformats.org/officeDocument/2006/relationships/image" Target="../media/image32.wmf"/><Relationship Id="rId14" Type="http://schemas.openxmlformats.org/officeDocument/2006/relationships/oleObject" Target="../embeddings/oleObject39.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3.bin"/><Relationship Id="rId13" Type="http://schemas.openxmlformats.org/officeDocument/2006/relationships/image" Target="../media/image53.wmf"/><Relationship Id="rId18" Type="http://schemas.openxmlformats.org/officeDocument/2006/relationships/oleObject" Target="../embeddings/oleObject48.bin"/><Relationship Id="rId3" Type="http://schemas.microsoft.com/office/2007/relationships/media" Target="../media/media12.wav"/><Relationship Id="rId21" Type="http://schemas.openxmlformats.org/officeDocument/2006/relationships/image" Target="../media/image56.wmf"/><Relationship Id="rId7" Type="http://schemas.openxmlformats.org/officeDocument/2006/relationships/image" Target="../media/image50.wmf"/><Relationship Id="rId12" Type="http://schemas.openxmlformats.org/officeDocument/2006/relationships/oleObject" Target="../embeddings/oleObject45.bin"/><Relationship Id="rId17" Type="http://schemas.openxmlformats.org/officeDocument/2006/relationships/image" Target="../media/image55.wmf"/><Relationship Id="rId2" Type="http://schemas.openxmlformats.org/officeDocument/2006/relationships/tags" Target="../tags/tag10.xml"/><Relationship Id="rId16" Type="http://schemas.openxmlformats.org/officeDocument/2006/relationships/oleObject" Target="../embeddings/oleObject47.bin"/><Relationship Id="rId20" Type="http://schemas.openxmlformats.org/officeDocument/2006/relationships/oleObject" Target="../embeddings/oleObject49.bin"/><Relationship Id="rId1" Type="http://schemas.openxmlformats.org/officeDocument/2006/relationships/vmlDrawing" Target="../drawings/vmlDrawing8.vml"/><Relationship Id="rId6" Type="http://schemas.openxmlformats.org/officeDocument/2006/relationships/oleObject" Target="../embeddings/oleObject42.bin"/><Relationship Id="rId11" Type="http://schemas.openxmlformats.org/officeDocument/2006/relationships/image" Target="../media/image52.wmf"/><Relationship Id="rId5" Type="http://schemas.openxmlformats.org/officeDocument/2006/relationships/slideLayout" Target="../slideLayouts/slideLayout2.xml"/><Relationship Id="rId15" Type="http://schemas.openxmlformats.org/officeDocument/2006/relationships/image" Target="../media/image54.wmf"/><Relationship Id="rId10" Type="http://schemas.openxmlformats.org/officeDocument/2006/relationships/oleObject" Target="../embeddings/oleObject44.bin"/><Relationship Id="rId19" Type="http://schemas.openxmlformats.org/officeDocument/2006/relationships/image" Target="../media/image43.wmf"/><Relationship Id="rId4" Type="http://schemas.openxmlformats.org/officeDocument/2006/relationships/audio" Target="../media/media12.wav"/><Relationship Id="rId9" Type="http://schemas.openxmlformats.org/officeDocument/2006/relationships/image" Target="../media/image51.wmf"/><Relationship Id="rId14" Type="http://schemas.openxmlformats.org/officeDocument/2006/relationships/oleObject" Target="../embeddings/oleObject46.bin"/><Relationship Id="rId22"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image" Target="../media/image59.wmf"/><Relationship Id="rId18" Type="http://schemas.openxmlformats.org/officeDocument/2006/relationships/oleObject" Target="../embeddings/oleObject56.bin"/><Relationship Id="rId26" Type="http://schemas.openxmlformats.org/officeDocument/2006/relationships/image" Target="../media/image64.wmf"/><Relationship Id="rId3" Type="http://schemas.microsoft.com/office/2007/relationships/media" Target="../media/media13.wav"/><Relationship Id="rId21" Type="http://schemas.openxmlformats.org/officeDocument/2006/relationships/image" Target="../media/image63.wmf"/><Relationship Id="rId7" Type="http://schemas.openxmlformats.org/officeDocument/2006/relationships/image" Target="../media/image57.wmf"/><Relationship Id="rId12" Type="http://schemas.openxmlformats.org/officeDocument/2006/relationships/oleObject" Target="../embeddings/oleObject53.bin"/><Relationship Id="rId17" Type="http://schemas.openxmlformats.org/officeDocument/2006/relationships/image" Target="../media/image61.wmf"/><Relationship Id="rId25" Type="http://schemas.openxmlformats.org/officeDocument/2006/relationships/oleObject" Target="../embeddings/oleObject61.bin"/><Relationship Id="rId2" Type="http://schemas.openxmlformats.org/officeDocument/2006/relationships/tags" Target="../tags/tag11.xml"/><Relationship Id="rId16" Type="http://schemas.openxmlformats.org/officeDocument/2006/relationships/oleObject" Target="../embeddings/oleObject55.bin"/><Relationship Id="rId20" Type="http://schemas.openxmlformats.org/officeDocument/2006/relationships/oleObject" Target="../embeddings/oleObject57.bin"/><Relationship Id="rId29" Type="http://schemas.openxmlformats.org/officeDocument/2006/relationships/oleObject" Target="../embeddings/oleObject64.bin"/><Relationship Id="rId1" Type="http://schemas.openxmlformats.org/officeDocument/2006/relationships/vmlDrawing" Target="../drawings/vmlDrawing9.vml"/><Relationship Id="rId6" Type="http://schemas.openxmlformats.org/officeDocument/2006/relationships/oleObject" Target="../embeddings/oleObject50.bin"/><Relationship Id="rId11" Type="http://schemas.openxmlformats.org/officeDocument/2006/relationships/image" Target="../media/image58.wmf"/><Relationship Id="rId24" Type="http://schemas.openxmlformats.org/officeDocument/2006/relationships/oleObject" Target="../embeddings/oleObject60.bin"/><Relationship Id="rId5" Type="http://schemas.openxmlformats.org/officeDocument/2006/relationships/slideLayout" Target="../slideLayouts/slideLayout2.xml"/><Relationship Id="rId15" Type="http://schemas.openxmlformats.org/officeDocument/2006/relationships/image" Target="../media/image60.wmf"/><Relationship Id="rId23" Type="http://schemas.openxmlformats.org/officeDocument/2006/relationships/oleObject" Target="../embeddings/oleObject59.bin"/><Relationship Id="rId28" Type="http://schemas.openxmlformats.org/officeDocument/2006/relationships/oleObject" Target="../embeddings/oleObject63.bin"/><Relationship Id="rId10" Type="http://schemas.openxmlformats.org/officeDocument/2006/relationships/oleObject" Target="../embeddings/oleObject52.bin"/><Relationship Id="rId19" Type="http://schemas.openxmlformats.org/officeDocument/2006/relationships/image" Target="../media/image62.wmf"/><Relationship Id="rId31" Type="http://schemas.openxmlformats.org/officeDocument/2006/relationships/image" Target="../media/image8.png"/><Relationship Id="rId4" Type="http://schemas.openxmlformats.org/officeDocument/2006/relationships/audio" Target="../media/media13.wav"/><Relationship Id="rId9" Type="http://schemas.openxmlformats.org/officeDocument/2006/relationships/image" Target="../media/image32.wmf"/><Relationship Id="rId14" Type="http://schemas.openxmlformats.org/officeDocument/2006/relationships/oleObject" Target="../embeddings/oleObject54.bin"/><Relationship Id="rId22" Type="http://schemas.openxmlformats.org/officeDocument/2006/relationships/oleObject" Target="../embeddings/oleObject58.bin"/><Relationship Id="rId27" Type="http://schemas.openxmlformats.org/officeDocument/2006/relationships/oleObject" Target="../embeddings/oleObject62.bin"/><Relationship Id="rId30" Type="http://schemas.openxmlformats.org/officeDocument/2006/relationships/image" Target="../media/image65.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66.bin"/><Relationship Id="rId13" Type="http://schemas.openxmlformats.org/officeDocument/2006/relationships/image" Target="../media/image68.wmf"/><Relationship Id="rId18" Type="http://schemas.openxmlformats.org/officeDocument/2006/relationships/oleObject" Target="../embeddings/oleObject71.bin"/><Relationship Id="rId3" Type="http://schemas.microsoft.com/office/2007/relationships/media" Target="../media/media14.wav"/><Relationship Id="rId21" Type="http://schemas.openxmlformats.org/officeDocument/2006/relationships/image" Target="../media/image72.wmf"/><Relationship Id="rId7" Type="http://schemas.openxmlformats.org/officeDocument/2006/relationships/image" Target="../media/image66.wmf"/><Relationship Id="rId12" Type="http://schemas.openxmlformats.org/officeDocument/2006/relationships/oleObject" Target="../embeddings/oleObject68.bin"/><Relationship Id="rId17" Type="http://schemas.openxmlformats.org/officeDocument/2006/relationships/image" Target="../media/image70.wmf"/><Relationship Id="rId2" Type="http://schemas.openxmlformats.org/officeDocument/2006/relationships/tags" Target="../tags/tag12.xml"/><Relationship Id="rId16" Type="http://schemas.openxmlformats.org/officeDocument/2006/relationships/oleObject" Target="../embeddings/oleObject70.bin"/><Relationship Id="rId20" Type="http://schemas.openxmlformats.org/officeDocument/2006/relationships/oleObject" Target="../embeddings/oleObject72.bin"/><Relationship Id="rId1" Type="http://schemas.openxmlformats.org/officeDocument/2006/relationships/vmlDrawing" Target="../drawings/vmlDrawing10.vml"/><Relationship Id="rId6" Type="http://schemas.openxmlformats.org/officeDocument/2006/relationships/oleObject" Target="../embeddings/oleObject65.bin"/><Relationship Id="rId11" Type="http://schemas.openxmlformats.org/officeDocument/2006/relationships/image" Target="../media/image67.wmf"/><Relationship Id="rId24" Type="http://schemas.openxmlformats.org/officeDocument/2006/relationships/image" Target="../media/image8.png"/><Relationship Id="rId5" Type="http://schemas.openxmlformats.org/officeDocument/2006/relationships/slideLayout" Target="../slideLayouts/slideLayout2.xml"/><Relationship Id="rId15" Type="http://schemas.openxmlformats.org/officeDocument/2006/relationships/image" Target="../media/image69.wmf"/><Relationship Id="rId23" Type="http://schemas.openxmlformats.org/officeDocument/2006/relationships/image" Target="../media/image73.wmf"/><Relationship Id="rId10" Type="http://schemas.openxmlformats.org/officeDocument/2006/relationships/oleObject" Target="../embeddings/oleObject67.bin"/><Relationship Id="rId19" Type="http://schemas.openxmlformats.org/officeDocument/2006/relationships/image" Target="../media/image71.wmf"/><Relationship Id="rId4" Type="http://schemas.openxmlformats.org/officeDocument/2006/relationships/audio" Target="../media/media14.wav"/><Relationship Id="rId9" Type="http://schemas.openxmlformats.org/officeDocument/2006/relationships/image" Target="../media/image32.wmf"/><Relationship Id="rId14" Type="http://schemas.openxmlformats.org/officeDocument/2006/relationships/oleObject" Target="../embeddings/oleObject69.bin"/><Relationship Id="rId22" Type="http://schemas.openxmlformats.org/officeDocument/2006/relationships/oleObject" Target="../embeddings/oleObject73.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75.bin"/><Relationship Id="rId3" Type="http://schemas.microsoft.com/office/2007/relationships/media" Target="../media/media15.wav"/><Relationship Id="rId7" Type="http://schemas.openxmlformats.org/officeDocument/2006/relationships/image" Target="../media/image74.wmf"/><Relationship Id="rId2" Type="http://schemas.openxmlformats.org/officeDocument/2006/relationships/tags" Target="../tags/tag13.xml"/><Relationship Id="rId1" Type="http://schemas.openxmlformats.org/officeDocument/2006/relationships/vmlDrawing" Target="../drawings/vmlDrawing11.vml"/><Relationship Id="rId6" Type="http://schemas.openxmlformats.org/officeDocument/2006/relationships/oleObject" Target="../embeddings/oleObject74.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5.wav"/><Relationship Id="rId9" Type="http://schemas.openxmlformats.org/officeDocument/2006/relationships/image" Target="../media/image75.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77.bin"/><Relationship Id="rId13" Type="http://schemas.openxmlformats.org/officeDocument/2006/relationships/image" Target="../media/image79.wmf"/><Relationship Id="rId18" Type="http://schemas.openxmlformats.org/officeDocument/2006/relationships/oleObject" Target="../embeddings/oleObject82.bin"/><Relationship Id="rId3" Type="http://schemas.microsoft.com/office/2007/relationships/media" Target="../media/media16.wav"/><Relationship Id="rId7" Type="http://schemas.openxmlformats.org/officeDocument/2006/relationships/image" Target="../media/image76.wmf"/><Relationship Id="rId12" Type="http://schemas.openxmlformats.org/officeDocument/2006/relationships/oleObject" Target="../embeddings/oleObject79.bin"/><Relationship Id="rId17" Type="http://schemas.openxmlformats.org/officeDocument/2006/relationships/image" Target="../media/image81.wmf"/><Relationship Id="rId2" Type="http://schemas.openxmlformats.org/officeDocument/2006/relationships/tags" Target="../tags/tag14.xml"/><Relationship Id="rId16" Type="http://schemas.openxmlformats.org/officeDocument/2006/relationships/oleObject" Target="../embeddings/oleObject81.bin"/><Relationship Id="rId20" Type="http://schemas.openxmlformats.org/officeDocument/2006/relationships/image" Target="../media/image8.png"/><Relationship Id="rId1" Type="http://schemas.openxmlformats.org/officeDocument/2006/relationships/vmlDrawing" Target="../drawings/vmlDrawing12.vml"/><Relationship Id="rId6" Type="http://schemas.openxmlformats.org/officeDocument/2006/relationships/oleObject" Target="../embeddings/oleObject76.bin"/><Relationship Id="rId11" Type="http://schemas.openxmlformats.org/officeDocument/2006/relationships/image" Target="../media/image78.wmf"/><Relationship Id="rId5" Type="http://schemas.openxmlformats.org/officeDocument/2006/relationships/slideLayout" Target="../slideLayouts/slideLayout2.xml"/><Relationship Id="rId15" Type="http://schemas.openxmlformats.org/officeDocument/2006/relationships/image" Target="../media/image80.wmf"/><Relationship Id="rId10" Type="http://schemas.openxmlformats.org/officeDocument/2006/relationships/oleObject" Target="../embeddings/oleObject78.bin"/><Relationship Id="rId19" Type="http://schemas.openxmlformats.org/officeDocument/2006/relationships/image" Target="../media/image82.wmf"/><Relationship Id="rId4" Type="http://schemas.openxmlformats.org/officeDocument/2006/relationships/audio" Target="../media/media16.wav"/><Relationship Id="rId9" Type="http://schemas.openxmlformats.org/officeDocument/2006/relationships/image" Target="../media/image77.wmf"/><Relationship Id="rId14" Type="http://schemas.openxmlformats.org/officeDocument/2006/relationships/oleObject" Target="../embeddings/oleObject80.bin"/></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18" Type="http://schemas.openxmlformats.org/officeDocument/2006/relationships/image" Target="../media/image8.png"/><Relationship Id="rId3" Type="http://schemas.microsoft.com/office/2007/relationships/media" Target="../media/media3.wav"/><Relationship Id="rId7" Type="http://schemas.openxmlformats.org/officeDocument/2006/relationships/image" Target="../media/image9.wmf"/><Relationship Id="rId12" Type="http://schemas.openxmlformats.org/officeDocument/2006/relationships/oleObject" Target="../embeddings/oleObject4.bin"/><Relationship Id="rId17" Type="http://schemas.openxmlformats.org/officeDocument/2006/relationships/image" Target="../media/image14.wmf"/><Relationship Id="rId2" Type="http://schemas.openxmlformats.org/officeDocument/2006/relationships/tags" Target="../tags/tag1.xml"/><Relationship Id="rId16" Type="http://schemas.openxmlformats.org/officeDocument/2006/relationships/oleObject" Target="../embeddings/oleObject6.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5" Type="http://schemas.openxmlformats.org/officeDocument/2006/relationships/image" Target="../media/image13.wmf"/><Relationship Id="rId10" Type="http://schemas.openxmlformats.org/officeDocument/2006/relationships/oleObject" Target="../embeddings/oleObject3.bin"/><Relationship Id="rId4" Type="http://schemas.openxmlformats.org/officeDocument/2006/relationships/audio" Target="../media/media3.wav"/><Relationship Id="rId9" Type="http://schemas.openxmlformats.org/officeDocument/2006/relationships/image" Target="../media/image10.wmf"/><Relationship Id="rId1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8.wmf"/><Relationship Id="rId18" Type="http://schemas.openxmlformats.org/officeDocument/2006/relationships/image" Target="../media/image8.png"/><Relationship Id="rId3" Type="http://schemas.microsoft.com/office/2007/relationships/media" Target="../media/media4.wav"/><Relationship Id="rId7" Type="http://schemas.openxmlformats.org/officeDocument/2006/relationships/image" Target="../media/image15.wmf"/><Relationship Id="rId12" Type="http://schemas.openxmlformats.org/officeDocument/2006/relationships/oleObject" Target="../embeddings/oleObject10.bin"/><Relationship Id="rId17" Type="http://schemas.openxmlformats.org/officeDocument/2006/relationships/image" Target="../media/image20.wmf"/><Relationship Id="rId2" Type="http://schemas.openxmlformats.org/officeDocument/2006/relationships/tags" Target="../tags/tag2.xml"/><Relationship Id="rId16" Type="http://schemas.openxmlformats.org/officeDocument/2006/relationships/oleObject" Target="../embeddings/oleObject12.bin"/><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17.wmf"/><Relationship Id="rId5" Type="http://schemas.openxmlformats.org/officeDocument/2006/relationships/slideLayout" Target="../slideLayouts/slideLayout2.xml"/><Relationship Id="rId15" Type="http://schemas.openxmlformats.org/officeDocument/2006/relationships/image" Target="../media/image19.wmf"/><Relationship Id="rId10" Type="http://schemas.openxmlformats.org/officeDocument/2006/relationships/oleObject" Target="../embeddings/oleObject9.bin"/><Relationship Id="rId4" Type="http://schemas.openxmlformats.org/officeDocument/2006/relationships/audio" Target="../media/media4.wav"/><Relationship Id="rId9" Type="http://schemas.openxmlformats.org/officeDocument/2006/relationships/image" Target="../media/image16.wmf"/><Relationship Id="rId14" Type="http://schemas.openxmlformats.org/officeDocument/2006/relationships/oleObject" Target="../embeddings/oleObject11.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4.bin"/><Relationship Id="rId3" Type="http://schemas.microsoft.com/office/2007/relationships/media" Target="../media/media5.wav"/><Relationship Id="rId7" Type="http://schemas.openxmlformats.org/officeDocument/2006/relationships/image" Target="../media/image21.wmf"/><Relationship Id="rId12" Type="http://schemas.openxmlformats.org/officeDocument/2006/relationships/image" Target="../media/image8.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13.bin"/><Relationship Id="rId11" Type="http://schemas.openxmlformats.org/officeDocument/2006/relationships/image" Target="../media/image23.wmf"/><Relationship Id="rId5" Type="http://schemas.openxmlformats.org/officeDocument/2006/relationships/slideLayout" Target="../slideLayouts/slideLayout2.xml"/><Relationship Id="rId10" Type="http://schemas.openxmlformats.org/officeDocument/2006/relationships/oleObject" Target="../embeddings/oleObject15.bin"/><Relationship Id="rId4" Type="http://schemas.openxmlformats.org/officeDocument/2006/relationships/audio" Target="../media/media5.wav"/><Relationship Id="rId9" Type="http://schemas.openxmlformats.org/officeDocument/2006/relationships/image" Target="../media/image22.wmf"/></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28.wmf"/><Relationship Id="rId18" Type="http://schemas.openxmlformats.org/officeDocument/2006/relationships/image" Target="../media/image8.png"/><Relationship Id="rId3" Type="http://schemas.microsoft.com/office/2007/relationships/media" Target="../media/media7.wav"/><Relationship Id="rId7" Type="http://schemas.openxmlformats.org/officeDocument/2006/relationships/image" Target="../media/image25.wmf"/><Relationship Id="rId12" Type="http://schemas.openxmlformats.org/officeDocument/2006/relationships/oleObject" Target="../embeddings/oleObject19.bin"/><Relationship Id="rId17" Type="http://schemas.openxmlformats.org/officeDocument/2006/relationships/image" Target="../media/image30.wmf"/><Relationship Id="rId2" Type="http://schemas.openxmlformats.org/officeDocument/2006/relationships/tags" Target="../tags/tag5.xml"/><Relationship Id="rId16" Type="http://schemas.openxmlformats.org/officeDocument/2006/relationships/oleObject" Target="../embeddings/oleObject21.bin"/><Relationship Id="rId1" Type="http://schemas.openxmlformats.org/officeDocument/2006/relationships/vmlDrawing" Target="../drawings/vmlDrawing4.vml"/><Relationship Id="rId6" Type="http://schemas.openxmlformats.org/officeDocument/2006/relationships/oleObject" Target="../embeddings/oleObject16.bin"/><Relationship Id="rId11" Type="http://schemas.openxmlformats.org/officeDocument/2006/relationships/image" Target="../media/image27.wmf"/><Relationship Id="rId5" Type="http://schemas.openxmlformats.org/officeDocument/2006/relationships/slideLayout" Target="../slideLayouts/slideLayout2.xml"/><Relationship Id="rId15" Type="http://schemas.openxmlformats.org/officeDocument/2006/relationships/image" Target="../media/image29.wmf"/><Relationship Id="rId10" Type="http://schemas.openxmlformats.org/officeDocument/2006/relationships/oleObject" Target="../embeddings/oleObject18.bin"/><Relationship Id="rId4" Type="http://schemas.openxmlformats.org/officeDocument/2006/relationships/audio" Target="../media/media7.wav"/><Relationship Id="rId9" Type="http://schemas.openxmlformats.org/officeDocument/2006/relationships/image" Target="../media/image26.wmf"/><Relationship Id="rId14" Type="http://schemas.openxmlformats.org/officeDocument/2006/relationships/oleObject" Target="../embeddings/oleObject20.bin"/></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34.wmf"/><Relationship Id="rId18" Type="http://schemas.openxmlformats.org/officeDocument/2006/relationships/image" Target="../media/image8.png"/><Relationship Id="rId3" Type="http://schemas.microsoft.com/office/2007/relationships/media" Target="../media/media9.wav"/><Relationship Id="rId7" Type="http://schemas.openxmlformats.org/officeDocument/2006/relationships/image" Target="../media/image31.wmf"/><Relationship Id="rId12" Type="http://schemas.openxmlformats.org/officeDocument/2006/relationships/oleObject" Target="../embeddings/oleObject25.bin"/><Relationship Id="rId17" Type="http://schemas.openxmlformats.org/officeDocument/2006/relationships/image" Target="../media/image36.wmf"/><Relationship Id="rId2" Type="http://schemas.openxmlformats.org/officeDocument/2006/relationships/tags" Target="../tags/tag7.xml"/><Relationship Id="rId16" Type="http://schemas.openxmlformats.org/officeDocument/2006/relationships/oleObject" Target="../embeddings/oleObject27.bin"/><Relationship Id="rId1" Type="http://schemas.openxmlformats.org/officeDocument/2006/relationships/vmlDrawing" Target="../drawings/vmlDrawing5.vml"/><Relationship Id="rId6" Type="http://schemas.openxmlformats.org/officeDocument/2006/relationships/oleObject" Target="../embeddings/oleObject22.bin"/><Relationship Id="rId11" Type="http://schemas.openxmlformats.org/officeDocument/2006/relationships/image" Target="../media/image33.wmf"/><Relationship Id="rId5" Type="http://schemas.openxmlformats.org/officeDocument/2006/relationships/slideLayout" Target="../slideLayouts/slideLayout2.xml"/><Relationship Id="rId15" Type="http://schemas.openxmlformats.org/officeDocument/2006/relationships/image" Target="../media/image35.wmf"/><Relationship Id="rId10" Type="http://schemas.openxmlformats.org/officeDocument/2006/relationships/oleObject" Target="../embeddings/oleObject24.bin"/><Relationship Id="rId4" Type="http://schemas.openxmlformats.org/officeDocument/2006/relationships/audio" Target="../media/media9.wav"/><Relationship Id="rId9" Type="http://schemas.openxmlformats.org/officeDocument/2006/relationships/image" Target="../media/image32.wmf"/><Relationship Id="rId14" Type="http://schemas.openxmlformats.org/officeDocument/2006/relationships/oleObject" Target="../embeddings/oleObject2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1.6.8.5 The complex conjugate</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543"/>
    </mc:Choice>
    <mc:Fallback>
      <p:transition spd="slow" advTm="8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i="1" dirty="0"/>
          </a:p>
        </p:txBody>
      </p:sp>
      <p:sp>
        <p:nvSpPr>
          <p:cNvPr id="3" name="Content Placeholder 2"/>
          <p:cNvSpPr>
            <a:spLocks noGrp="1"/>
          </p:cNvSpPr>
          <p:nvPr>
            <p:ph idx="1"/>
          </p:nvPr>
        </p:nvSpPr>
        <p:spPr/>
        <p:txBody>
          <a:bodyPr/>
          <a:lstStyle/>
          <a:p>
            <a:pPr marL="0" indent="0">
              <a:buNone/>
            </a:pPr>
            <a:r>
              <a:rPr lang="en-US" dirty="0" smtClean="0"/>
              <a:t>Theorem:</a:t>
            </a:r>
          </a:p>
          <a:p>
            <a:pPr lvl="1"/>
            <a:r>
              <a:rPr lang="en-US" i="1" dirty="0">
                <a:latin typeface="Times New Roman" panose="02020603050405020304" pitchFamily="18" charset="0"/>
              </a:rPr>
              <a:t>z </a:t>
            </a:r>
            <a:r>
              <a:rPr lang="en-US" dirty="0" smtClean="0"/>
              <a:t>times </a:t>
            </a:r>
            <a:r>
              <a:rPr lang="en-US" dirty="0" smtClean="0"/>
              <a:t>the conjugate of </a:t>
            </a:r>
            <a:r>
              <a:rPr lang="en-US" i="1" dirty="0" smtClean="0">
                <a:latin typeface="Times New Roman" panose="02020603050405020304" pitchFamily="18" charset="0"/>
              </a:rPr>
              <a:t>z</a:t>
            </a:r>
            <a:r>
              <a:rPr lang="en-US" dirty="0" smtClean="0"/>
              <a:t> </a:t>
            </a:r>
            <a:r>
              <a:rPr lang="en-US" dirty="0" smtClean="0"/>
              <a:t>is </a:t>
            </a:r>
            <a:r>
              <a:rPr lang="en-US" dirty="0" smtClean="0"/>
              <a:t>the absolute </a:t>
            </a:r>
            <a:r>
              <a:rPr lang="en-US" dirty="0" smtClean="0"/>
              <a:t>value of </a:t>
            </a:r>
            <a:r>
              <a:rPr lang="en-US" i="1" dirty="0" smtClean="0">
                <a:latin typeface="Times New Roman" panose="02020603050405020304" pitchFamily="18" charset="0"/>
              </a:rPr>
              <a:t>z</a:t>
            </a:r>
            <a:r>
              <a:rPr lang="en-US" dirty="0" smtClean="0"/>
              <a:t> </a:t>
            </a:r>
            <a:r>
              <a:rPr lang="en-US" dirty="0" smtClean="0"/>
              <a:t>squared</a:t>
            </a:r>
          </a:p>
          <a:p>
            <a:pPr lvl="1"/>
            <a:endParaRPr lang="en-US" dirty="0"/>
          </a:p>
          <a:p>
            <a:pPr marL="0" indent="0">
              <a:buNone/>
            </a:pPr>
            <a:r>
              <a:rPr lang="en-US" dirty="0" smtClean="0"/>
              <a:t>Proof:	If                      , then</a:t>
            </a: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The complex conjugate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3255337546"/>
              </p:ext>
            </p:extLst>
          </p:nvPr>
        </p:nvGraphicFramePr>
        <p:xfrm>
          <a:off x="1765878" y="1549256"/>
          <a:ext cx="1092200" cy="493712"/>
        </p:xfrm>
        <a:graphic>
          <a:graphicData uri="http://schemas.openxmlformats.org/presentationml/2006/ole">
            <mc:AlternateContent xmlns:mc="http://schemas.openxmlformats.org/markup-compatibility/2006">
              <mc:Choice xmlns:v="urn:schemas-microsoft-com:vml" Requires="v">
                <p:oleObj spid="_x0000_s56388" name="Equation" r:id="rId6" imgW="901440" imgH="406080" progId="Equation.DSMT4">
                  <p:embed/>
                </p:oleObj>
              </mc:Choice>
              <mc:Fallback>
                <p:oleObj name="Equation" r:id="rId6" imgW="901440" imgH="406080" progId="Equation.DSMT4">
                  <p:embed/>
                  <p:pic>
                    <p:nvPicPr>
                      <p:cNvPr id="0" name=""/>
                      <p:cNvPicPr>
                        <a:picLocks noChangeAspect="1" noChangeArrowheads="1"/>
                      </p:cNvPicPr>
                      <p:nvPr/>
                    </p:nvPicPr>
                    <p:blipFill>
                      <a:blip r:embed="rId7"/>
                      <a:srcRect/>
                      <a:stretch>
                        <a:fillRect/>
                      </a:stretch>
                    </p:blipFill>
                    <p:spPr bwMode="auto">
                      <a:xfrm>
                        <a:off x="1765878" y="1549256"/>
                        <a:ext cx="10922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0"/>
          <p:cNvSpPr txBox="1"/>
          <p:nvPr/>
        </p:nvSpPr>
        <p:spPr>
          <a:xfrm>
            <a:off x="3581400" y="5683707"/>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2300772981"/>
              </p:ext>
            </p:extLst>
          </p:nvPr>
        </p:nvGraphicFramePr>
        <p:xfrm>
          <a:off x="2362200" y="3273425"/>
          <a:ext cx="2733675" cy="554038"/>
        </p:xfrm>
        <a:graphic>
          <a:graphicData uri="http://schemas.openxmlformats.org/presentationml/2006/ole">
            <mc:AlternateContent xmlns:mc="http://schemas.openxmlformats.org/markup-compatibility/2006">
              <mc:Choice xmlns:v="urn:schemas-microsoft-com:vml" Requires="v">
                <p:oleObj spid="_x0000_s56389" name="Equation" r:id="rId8" imgW="2260440" imgH="457200" progId="Equation.DSMT4">
                  <p:embed/>
                </p:oleObj>
              </mc:Choice>
              <mc:Fallback>
                <p:oleObj name="Equation" r:id="rId8" imgW="2260440" imgH="457200" progId="Equation.DSMT4">
                  <p:embed/>
                  <p:pic>
                    <p:nvPicPr>
                      <p:cNvPr id="0" name=""/>
                      <p:cNvPicPr>
                        <a:picLocks noChangeAspect="1" noChangeArrowheads="1"/>
                      </p:cNvPicPr>
                      <p:nvPr/>
                    </p:nvPicPr>
                    <p:blipFill>
                      <a:blip r:embed="rId9"/>
                      <a:srcRect/>
                      <a:stretch>
                        <a:fillRect/>
                      </a:stretch>
                    </p:blipFill>
                    <p:spPr bwMode="auto">
                      <a:xfrm>
                        <a:off x="2362200" y="3273425"/>
                        <a:ext cx="27336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696110065"/>
              </p:ext>
            </p:extLst>
          </p:nvPr>
        </p:nvGraphicFramePr>
        <p:xfrm>
          <a:off x="2801648" y="3932238"/>
          <a:ext cx="2643188" cy="492125"/>
        </p:xfrm>
        <a:graphic>
          <a:graphicData uri="http://schemas.openxmlformats.org/presentationml/2006/ole">
            <mc:AlternateContent xmlns:mc="http://schemas.openxmlformats.org/markup-compatibility/2006">
              <mc:Choice xmlns:v="urn:schemas-microsoft-com:vml" Requires="v">
                <p:oleObj spid="_x0000_s56390" name="Equation" r:id="rId10" imgW="2184120" imgH="406080" progId="Equation.DSMT4">
                  <p:embed/>
                </p:oleObj>
              </mc:Choice>
              <mc:Fallback>
                <p:oleObj name="Equation" r:id="rId10" imgW="2184120" imgH="406080" progId="Equation.DSMT4">
                  <p:embed/>
                  <p:pic>
                    <p:nvPicPr>
                      <p:cNvPr id="0" name=""/>
                      <p:cNvPicPr>
                        <a:picLocks noChangeAspect="1" noChangeArrowheads="1"/>
                      </p:cNvPicPr>
                      <p:nvPr/>
                    </p:nvPicPr>
                    <p:blipFill>
                      <a:blip r:embed="rId11"/>
                      <a:srcRect/>
                      <a:stretch>
                        <a:fillRect/>
                      </a:stretch>
                    </p:blipFill>
                    <p:spPr bwMode="auto">
                      <a:xfrm>
                        <a:off x="2801648" y="3932238"/>
                        <a:ext cx="26431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510427910"/>
              </p:ext>
            </p:extLst>
          </p:nvPr>
        </p:nvGraphicFramePr>
        <p:xfrm>
          <a:off x="2819400" y="4483100"/>
          <a:ext cx="1858963" cy="508000"/>
        </p:xfrm>
        <a:graphic>
          <a:graphicData uri="http://schemas.openxmlformats.org/presentationml/2006/ole">
            <mc:AlternateContent xmlns:mc="http://schemas.openxmlformats.org/markup-compatibility/2006">
              <mc:Choice xmlns:v="urn:schemas-microsoft-com:vml" Requires="v">
                <p:oleObj spid="_x0000_s56391" name="Equation" r:id="rId12" imgW="1536480" imgH="419040" progId="Equation.DSMT4">
                  <p:embed/>
                </p:oleObj>
              </mc:Choice>
              <mc:Fallback>
                <p:oleObj name="Equation" r:id="rId12" imgW="1536480" imgH="419040" progId="Equation.DSMT4">
                  <p:embed/>
                  <p:pic>
                    <p:nvPicPr>
                      <p:cNvPr id="0" name=""/>
                      <p:cNvPicPr>
                        <a:picLocks noChangeAspect="1" noChangeArrowheads="1"/>
                      </p:cNvPicPr>
                      <p:nvPr/>
                    </p:nvPicPr>
                    <p:blipFill>
                      <a:blip r:embed="rId13"/>
                      <a:srcRect/>
                      <a:stretch>
                        <a:fillRect/>
                      </a:stretch>
                    </p:blipFill>
                    <p:spPr bwMode="auto">
                      <a:xfrm>
                        <a:off x="2819400" y="4483100"/>
                        <a:ext cx="18589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293606651"/>
              </p:ext>
            </p:extLst>
          </p:nvPr>
        </p:nvGraphicFramePr>
        <p:xfrm>
          <a:off x="2808865" y="5056188"/>
          <a:ext cx="1122362" cy="495300"/>
        </p:xfrm>
        <a:graphic>
          <a:graphicData uri="http://schemas.openxmlformats.org/presentationml/2006/ole">
            <mc:AlternateContent xmlns:mc="http://schemas.openxmlformats.org/markup-compatibility/2006">
              <mc:Choice xmlns:v="urn:schemas-microsoft-com:vml" Requires="v">
                <p:oleObj spid="_x0000_s56392" name="Equation" r:id="rId14" imgW="927000" imgH="406080" progId="Equation.DSMT4">
                  <p:embed/>
                </p:oleObj>
              </mc:Choice>
              <mc:Fallback>
                <p:oleObj name="Equation" r:id="rId14" imgW="927000" imgH="406080" progId="Equation.DSMT4">
                  <p:embed/>
                  <p:pic>
                    <p:nvPicPr>
                      <p:cNvPr id="0" name=""/>
                      <p:cNvPicPr>
                        <a:picLocks noChangeAspect="1" noChangeArrowheads="1"/>
                      </p:cNvPicPr>
                      <p:nvPr/>
                    </p:nvPicPr>
                    <p:blipFill>
                      <a:blip r:embed="rId15"/>
                      <a:srcRect/>
                      <a:stretch>
                        <a:fillRect/>
                      </a:stretch>
                    </p:blipFill>
                    <p:spPr bwMode="auto">
                      <a:xfrm>
                        <a:off x="2808865" y="5056188"/>
                        <a:ext cx="11223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534033441"/>
              </p:ext>
            </p:extLst>
          </p:nvPr>
        </p:nvGraphicFramePr>
        <p:xfrm>
          <a:off x="2784764" y="5600495"/>
          <a:ext cx="628650" cy="493713"/>
        </p:xfrm>
        <a:graphic>
          <a:graphicData uri="http://schemas.openxmlformats.org/presentationml/2006/ole">
            <mc:AlternateContent xmlns:mc="http://schemas.openxmlformats.org/markup-compatibility/2006">
              <mc:Choice xmlns:v="urn:schemas-microsoft-com:vml" Requires="v">
                <p:oleObj spid="_x0000_s56393" name="Equation" r:id="rId16" imgW="520560" imgH="406080" progId="Equation.DSMT4">
                  <p:embed/>
                </p:oleObj>
              </mc:Choice>
              <mc:Fallback>
                <p:oleObj name="Equation" r:id="rId16" imgW="520560" imgH="406080" progId="Equation.DSMT4">
                  <p:embed/>
                  <p:pic>
                    <p:nvPicPr>
                      <p:cNvPr id="0" name=""/>
                      <p:cNvPicPr>
                        <a:picLocks noChangeAspect="1" noChangeArrowheads="1"/>
                      </p:cNvPicPr>
                      <p:nvPr/>
                    </p:nvPicPr>
                    <p:blipFill>
                      <a:blip r:embed="rId17"/>
                      <a:srcRect/>
                      <a:stretch>
                        <a:fillRect/>
                      </a:stretch>
                    </p:blipFill>
                    <p:spPr bwMode="auto">
                      <a:xfrm>
                        <a:off x="2784764" y="5600495"/>
                        <a:ext cx="62865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214369669"/>
              </p:ext>
            </p:extLst>
          </p:nvPr>
        </p:nvGraphicFramePr>
        <p:xfrm>
          <a:off x="1752600" y="2798618"/>
          <a:ext cx="1212850" cy="430212"/>
        </p:xfrm>
        <a:graphic>
          <a:graphicData uri="http://schemas.openxmlformats.org/presentationml/2006/ole">
            <mc:AlternateContent xmlns:mc="http://schemas.openxmlformats.org/markup-compatibility/2006">
              <mc:Choice xmlns:v="urn:schemas-microsoft-com:vml" Requires="v">
                <p:oleObj spid="_x0000_s56394" name="Equation" r:id="rId18" imgW="1002960" imgH="355320" progId="Equation.DSMT4">
                  <p:embed/>
                </p:oleObj>
              </mc:Choice>
              <mc:Fallback>
                <p:oleObj name="Equation" r:id="rId18" imgW="1002960" imgH="355320" progId="Equation.DSMT4">
                  <p:embed/>
                  <p:pic>
                    <p:nvPicPr>
                      <p:cNvPr id="0" name="Object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52600" y="2798618"/>
                        <a:ext cx="12128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50791783"/>
      </p:ext>
    </p:extLst>
  </p:cSld>
  <p:clrMapOvr>
    <a:masterClrMapping/>
  </p:clrMapOvr>
  <mc:AlternateContent xmlns:mc="http://schemas.openxmlformats.org/markup-compatibility/2006">
    <mc:Choice xmlns:p14="http://schemas.microsoft.com/office/powerpoint/2010/main" Requires="p14">
      <p:transition spd="slow" p14:dur="2000" advTm="71547"/>
    </mc:Choice>
    <mc:Fallback>
      <p:transition spd="slow" advTm="71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i="1" dirty="0"/>
          </a:p>
        </p:txBody>
      </p:sp>
      <p:sp>
        <p:nvSpPr>
          <p:cNvPr id="3" name="Content Placeholder 2"/>
          <p:cNvSpPr>
            <a:spLocks noGrp="1"/>
          </p:cNvSpPr>
          <p:nvPr>
            <p:ph idx="1"/>
          </p:nvPr>
        </p:nvSpPr>
        <p:spPr/>
        <p:txBody>
          <a:bodyPr/>
          <a:lstStyle/>
          <a:p>
            <a:pPr marL="0" indent="0">
              <a:buNone/>
            </a:pPr>
            <a:r>
              <a:rPr lang="en-US" dirty="0"/>
              <a:t>Theorem:</a:t>
            </a:r>
            <a:endParaRPr lang="en-US" dirty="0" smtClean="0"/>
          </a:p>
          <a:p>
            <a:pPr lvl="1"/>
            <a:r>
              <a:rPr lang="en-US" dirty="0" smtClean="0"/>
              <a:t>The conjugate of a sum is the sum of the conjugates</a:t>
            </a:r>
          </a:p>
          <a:p>
            <a:pPr lvl="1"/>
            <a:endParaRPr lang="en-US" dirty="0"/>
          </a:p>
          <a:p>
            <a:pPr marL="0" indent="0">
              <a:buNone/>
            </a:pPr>
            <a:r>
              <a:rPr lang="en-US" dirty="0" smtClean="0"/>
              <a:t>Proof:	If                         and                      ,</a:t>
            </a: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The complex conjugate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3830019219"/>
              </p:ext>
            </p:extLst>
          </p:nvPr>
        </p:nvGraphicFramePr>
        <p:xfrm>
          <a:off x="1795462" y="1554163"/>
          <a:ext cx="2166938" cy="523875"/>
        </p:xfrm>
        <a:graphic>
          <a:graphicData uri="http://schemas.openxmlformats.org/presentationml/2006/ole">
            <mc:AlternateContent xmlns:mc="http://schemas.openxmlformats.org/markup-compatibility/2006">
              <mc:Choice xmlns:v="urn:schemas-microsoft-com:vml" Requires="v">
                <p:oleObj spid="_x0000_s57436" name="Equation" r:id="rId6" imgW="1790640" imgH="431640" progId="Equation.DSMT4">
                  <p:embed/>
                </p:oleObj>
              </mc:Choice>
              <mc:Fallback>
                <p:oleObj name="Equation" r:id="rId6" imgW="1790640" imgH="431640" progId="Equation.DSMT4">
                  <p:embed/>
                  <p:pic>
                    <p:nvPicPr>
                      <p:cNvPr id="0" name=""/>
                      <p:cNvPicPr>
                        <a:picLocks noChangeAspect="1" noChangeArrowheads="1"/>
                      </p:cNvPicPr>
                      <p:nvPr/>
                    </p:nvPicPr>
                    <p:blipFill>
                      <a:blip r:embed="rId7"/>
                      <a:srcRect/>
                      <a:stretch>
                        <a:fillRect/>
                      </a:stretch>
                    </p:blipFill>
                    <p:spPr bwMode="auto">
                      <a:xfrm>
                        <a:off x="1795462" y="1554163"/>
                        <a:ext cx="2166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741288127"/>
              </p:ext>
            </p:extLst>
          </p:nvPr>
        </p:nvGraphicFramePr>
        <p:xfrm>
          <a:off x="1766454" y="2850573"/>
          <a:ext cx="1352550" cy="354012"/>
        </p:xfrm>
        <a:graphic>
          <a:graphicData uri="http://schemas.openxmlformats.org/presentationml/2006/ole">
            <mc:AlternateContent xmlns:mc="http://schemas.openxmlformats.org/markup-compatibility/2006">
              <mc:Choice xmlns:v="urn:schemas-microsoft-com:vml" Requires="v">
                <p:oleObj spid="_x0000_s57437" name="Equation" r:id="rId8" imgW="1117440" imgH="291960" progId="Equation.DSMT4">
                  <p:embed/>
                </p:oleObj>
              </mc:Choice>
              <mc:Fallback>
                <p:oleObj name="Equation" r:id="rId8" imgW="1117440" imgH="29196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6454" y="2850573"/>
                        <a:ext cx="13525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0"/>
          <p:cNvSpPr txBox="1"/>
          <p:nvPr/>
        </p:nvSpPr>
        <p:spPr>
          <a:xfrm>
            <a:off x="7620000" y="51816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2801235150"/>
              </p:ext>
            </p:extLst>
          </p:nvPr>
        </p:nvGraphicFramePr>
        <p:xfrm>
          <a:off x="3657600" y="3956050"/>
          <a:ext cx="2871788" cy="555625"/>
        </p:xfrm>
        <a:graphic>
          <a:graphicData uri="http://schemas.openxmlformats.org/presentationml/2006/ole">
            <mc:AlternateContent xmlns:mc="http://schemas.openxmlformats.org/markup-compatibility/2006">
              <mc:Choice xmlns:v="urn:schemas-microsoft-com:vml" Requires="v">
                <p:oleObj spid="_x0000_s57438" name="Equation" r:id="rId10" imgW="2374560" imgH="457200" progId="Equation.DSMT4">
                  <p:embed/>
                </p:oleObj>
              </mc:Choice>
              <mc:Fallback>
                <p:oleObj name="Equation" r:id="rId10" imgW="2374560" imgH="457200" progId="Equation.DSMT4">
                  <p:embed/>
                  <p:pic>
                    <p:nvPicPr>
                      <p:cNvPr id="0" name=""/>
                      <p:cNvPicPr>
                        <a:picLocks noChangeAspect="1" noChangeArrowheads="1"/>
                      </p:cNvPicPr>
                      <p:nvPr/>
                    </p:nvPicPr>
                    <p:blipFill>
                      <a:blip r:embed="rId11"/>
                      <a:srcRect/>
                      <a:stretch>
                        <a:fillRect/>
                      </a:stretch>
                    </p:blipFill>
                    <p:spPr bwMode="auto">
                      <a:xfrm>
                        <a:off x="3657600" y="3956050"/>
                        <a:ext cx="2871788"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374442750"/>
              </p:ext>
            </p:extLst>
          </p:nvPr>
        </p:nvGraphicFramePr>
        <p:xfrm>
          <a:off x="2570163" y="3260725"/>
          <a:ext cx="4040187" cy="557213"/>
        </p:xfrm>
        <a:graphic>
          <a:graphicData uri="http://schemas.openxmlformats.org/presentationml/2006/ole">
            <mc:AlternateContent xmlns:mc="http://schemas.openxmlformats.org/markup-compatibility/2006">
              <mc:Choice xmlns:v="urn:schemas-microsoft-com:vml" Requires="v">
                <p:oleObj spid="_x0000_s57439" name="Equation" r:id="rId12" imgW="3340080" imgH="457200" progId="Equation.DSMT4">
                  <p:embed/>
                </p:oleObj>
              </mc:Choice>
              <mc:Fallback>
                <p:oleObj name="Equation" r:id="rId12" imgW="3340080" imgH="457200" progId="Equation.DSMT4">
                  <p:embed/>
                  <p:pic>
                    <p:nvPicPr>
                      <p:cNvPr id="0" name=""/>
                      <p:cNvPicPr>
                        <a:picLocks noChangeAspect="1" noChangeArrowheads="1"/>
                      </p:cNvPicPr>
                      <p:nvPr/>
                    </p:nvPicPr>
                    <p:blipFill>
                      <a:blip r:embed="rId13"/>
                      <a:srcRect/>
                      <a:stretch>
                        <a:fillRect/>
                      </a:stretch>
                    </p:blipFill>
                    <p:spPr bwMode="auto">
                      <a:xfrm>
                        <a:off x="2570163" y="3260725"/>
                        <a:ext cx="4040187"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63244294"/>
              </p:ext>
            </p:extLst>
          </p:nvPr>
        </p:nvGraphicFramePr>
        <p:xfrm>
          <a:off x="3702050" y="4597400"/>
          <a:ext cx="2549525" cy="461963"/>
        </p:xfrm>
        <a:graphic>
          <a:graphicData uri="http://schemas.openxmlformats.org/presentationml/2006/ole">
            <mc:AlternateContent xmlns:mc="http://schemas.openxmlformats.org/markup-compatibility/2006">
              <mc:Choice xmlns:v="urn:schemas-microsoft-com:vml" Requires="v">
                <p:oleObj spid="_x0000_s57440" name="Equation" r:id="rId14" imgW="2108160" imgH="380880" progId="Equation.DSMT4">
                  <p:embed/>
                </p:oleObj>
              </mc:Choice>
              <mc:Fallback>
                <p:oleObj name="Equation" r:id="rId14" imgW="2108160" imgH="380880" progId="Equation.DSMT4">
                  <p:embed/>
                  <p:pic>
                    <p:nvPicPr>
                      <p:cNvPr id="0" name=""/>
                      <p:cNvPicPr>
                        <a:picLocks noChangeAspect="1" noChangeArrowheads="1"/>
                      </p:cNvPicPr>
                      <p:nvPr/>
                    </p:nvPicPr>
                    <p:blipFill>
                      <a:blip r:embed="rId15"/>
                      <a:srcRect/>
                      <a:stretch>
                        <a:fillRect/>
                      </a:stretch>
                    </p:blipFill>
                    <p:spPr bwMode="auto">
                      <a:xfrm>
                        <a:off x="3702050" y="4597400"/>
                        <a:ext cx="2549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377699006"/>
              </p:ext>
            </p:extLst>
          </p:nvPr>
        </p:nvGraphicFramePr>
        <p:xfrm>
          <a:off x="3713018" y="5153025"/>
          <a:ext cx="3790950" cy="463550"/>
        </p:xfrm>
        <a:graphic>
          <a:graphicData uri="http://schemas.openxmlformats.org/presentationml/2006/ole">
            <mc:AlternateContent xmlns:mc="http://schemas.openxmlformats.org/markup-compatibility/2006">
              <mc:Choice xmlns:v="urn:schemas-microsoft-com:vml" Requires="v">
                <p:oleObj spid="_x0000_s57441" name="Equation" r:id="rId16" imgW="3136680" imgH="380880" progId="Equation.DSMT4">
                  <p:embed/>
                </p:oleObj>
              </mc:Choice>
              <mc:Fallback>
                <p:oleObj name="Equation" r:id="rId16" imgW="3136680" imgH="380880" progId="Equation.DSMT4">
                  <p:embed/>
                  <p:pic>
                    <p:nvPicPr>
                      <p:cNvPr id="0" name=""/>
                      <p:cNvPicPr>
                        <a:picLocks noChangeAspect="1" noChangeArrowheads="1"/>
                      </p:cNvPicPr>
                      <p:nvPr/>
                    </p:nvPicPr>
                    <p:blipFill>
                      <a:blip r:embed="rId17"/>
                      <a:srcRect/>
                      <a:stretch>
                        <a:fillRect/>
                      </a:stretch>
                    </p:blipFill>
                    <p:spPr bwMode="auto">
                      <a:xfrm>
                        <a:off x="3713018" y="5153025"/>
                        <a:ext cx="37909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1438907"/>
              </p:ext>
            </p:extLst>
          </p:nvPr>
        </p:nvGraphicFramePr>
        <p:xfrm>
          <a:off x="3709555" y="2840182"/>
          <a:ext cx="1352550" cy="354013"/>
        </p:xfrm>
        <a:graphic>
          <a:graphicData uri="http://schemas.openxmlformats.org/presentationml/2006/ole">
            <mc:AlternateContent xmlns:mc="http://schemas.openxmlformats.org/markup-compatibility/2006">
              <mc:Choice xmlns:v="urn:schemas-microsoft-com:vml" Requires="v">
                <p:oleObj spid="_x0000_s57442" name="Equation" r:id="rId18" imgW="1117440" imgH="291960" progId="Equation.DSMT4">
                  <p:embed/>
                </p:oleObj>
              </mc:Choice>
              <mc:Fallback>
                <p:oleObj name="Equation" r:id="rId18" imgW="1117440" imgH="291960" progId="Equation.DSMT4">
                  <p:embed/>
                  <p:pic>
                    <p:nvPicPr>
                      <p:cNvPr id="0" name="Object 5"/>
                      <p:cNvPicPr>
                        <a:picLocks noChangeAspect="1" noChangeArrowheads="1"/>
                      </p:cNvPicPr>
                      <p:nvPr/>
                    </p:nvPicPr>
                    <p:blipFill>
                      <a:blip r:embed="rId19"/>
                      <a:srcRect/>
                      <a:stretch>
                        <a:fillRect/>
                      </a:stretch>
                    </p:blipFill>
                    <p:spPr bwMode="auto">
                      <a:xfrm>
                        <a:off x="3709555" y="2840182"/>
                        <a:ext cx="13525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85420824"/>
      </p:ext>
    </p:extLst>
  </p:cSld>
  <p:clrMapOvr>
    <a:masterClrMapping/>
  </p:clrMapOvr>
  <mc:AlternateContent xmlns:mc="http://schemas.openxmlformats.org/markup-compatibility/2006">
    <mc:Choice xmlns:p14="http://schemas.microsoft.com/office/powerpoint/2010/main" Requires="p14">
      <p:transition spd="slow" p14:dur="2000" advTm="56675"/>
    </mc:Choice>
    <mc:Fallback>
      <p:transition spd="slow" advTm="56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i="1" dirty="0"/>
          </a:p>
        </p:txBody>
      </p:sp>
      <p:sp>
        <p:nvSpPr>
          <p:cNvPr id="3" name="Content Placeholder 2"/>
          <p:cNvSpPr>
            <a:spLocks noGrp="1"/>
          </p:cNvSpPr>
          <p:nvPr>
            <p:ph idx="1"/>
          </p:nvPr>
        </p:nvSpPr>
        <p:spPr/>
        <p:txBody>
          <a:bodyPr/>
          <a:lstStyle/>
          <a:p>
            <a:pPr marL="0" indent="0">
              <a:buNone/>
            </a:pPr>
            <a:r>
              <a:rPr lang="en-US" dirty="0"/>
              <a:t>Theorem:</a:t>
            </a:r>
            <a:endParaRPr lang="en-US" dirty="0" smtClean="0"/>
          </a:p>
          <a:p>
            <a:pPr lvl="1"/>
            <a:r>
              <a:rPr lang="en-US" dirty="0" smtClean="0"/>
              <a:t>The conjugate of a product is the product of the conjugates</a:t>
            </a:r>
          </a:p>
          <a:p>
            <a:pPr lvl="1"/>
            <a:endParaRPr lang="en-US" dirty="0"/>
          </a:p>
          <a:p>
            <a:pPr marL="0" indent="0">
              <a:buNone/>
            </a:pPr>
            <a:r>
              <a:rPr lang="en-US" dirty="0" smtClean="0"/>
              <a:t>Proof:	If                       and                      , then</a:t>
            </a: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The complex conjugate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1049962324"/>
              </p:ext>
            </p:extLst>
          </p:nvPr>
        </p:nvGraphicFramePr>
        <p:xfrm>
          <a:off x="1752600" y="1555750"/>
          <a:ext cx="1568450" cy="523875"/>
        </p:xfrm>
        <a:graphic>
          <a:graphicData uri="http://schemas.openxmlformats.org/presentationml/2006/ole">
            <mc:AlternateContent xmlns:mc="http://schemas.openxmlformats.org/markup-compatibility/2006">
              <mc:Choice xmlns:v="urn:schemas-microsoft-com:vml" Requires="v">
                <p:oleObj spid="_x0000_s58434" name="Equation" r:id="rId6" imgW="1295280" imgH="431640" progId="Equation.DSMT4">
                  <p:embed/>
                </p:oleObj>
              </mc:Choice>
              <mc:Fallback>
                <p:oleObj name="Equation" r:id="rId6" imgW="1295280" imgH="431640" progId="Equation.DSMT4">
                  <p:embed/>
                  <p:pic>
                    <p:nvPicPr>
                      <p:cNvPr id="0" name=""/>
                      <p:cNvPicPr>
                        <a:picLocks noChangeAspect="1" noChangeArrowheads="1"/>
                      </p:cNvPicPr>
                      <p:nvPr/>
                    </p:nvPicPr>
                    <p:blipFill>
                      <a:blip r:embed="rId7"/>
                      <a:srcRect/>
                      <a:stretch>
                        <a:fillRect/>
                      </a:stretch>
                    </p:blipFill>
                    <p:spPr bwMode="auto">
                      <a:xfrm>
                        <a:off x="1752600" y="1555750"/>
                        <a:ext cx="1568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0"/>
          <p:cNvSpPr txBox="1"/>
          <p:nvPr/>
        </p:nvSpPr>
        <p:spPr>
          <a:xfrm>
            <a:off x="6867012" y="5683707"/>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348015339"/>
              </p:ext>
            </p:extLst>
          </p:nvPr>
        </p:nvGraphicFramePr>
        <p:xfrm>
          <a:off x="2070100" y="3243263"/>
          <a:ext cx="3319463" cy="615950"/>
        </p:xfrm>
        <a:graphic>
          <a:graphicData uri="http://schemas.openxmlformats.org/presentationml/2006/ole">
            <mc:AlternateContent xmlns:mc="http://schemas.openxmlformats.org/markup-compatibility/2006">
              <mc:Choice xmlns:v="urn:schemas-microsoft-com:vml" Requires="v">
                <p:oleObj spid="_x0000_s58435" name="Equation" r:id="rId8" imgW="2743200" imgH="507960" progId="Equation.DSMT4">
                  <p:embed/>
                </p:oleObj>
              </mc:Choice>
              <mc:Fallback>
                <p:oleObj name="Equation" r:id="rId8" imgW="2743200" imgH="507960" progId="Equation.DSMT4">
                  <p:embed/>
                  <p:pic>
                    <p:nvPicPr>
                      <p:cNvPr id="0" name=""/>
                      <p:cNvPicPr>
                        <a:picLocks noChangeAspect="1" noChangeArrowheads="1"/>
                      </p:cNvPicPr>
                      <p:nvPr/>
                    </p:nvPicPr>
                    <p:blipFill>
                      <a:blip r:embed="rId9"/>
                      <a:srcRect/>
                      <a:stretch>
                        <a:fillRect/>
                      </a:stretch>
                    </p:blipFill>
                    <p:spPr bwMode="auto">
                      <a:xfrm>
                        <a:off x="2070100" y="3243263"/>
                        <a:ext cx="33194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436586813"/>
              </p:ext>
            </p:extLst>
          </p:nvPr>
        </p:nvGraphicFramePr>
        <p:xfrm>
          <a:off x="2846387" y="3902075"/>
          <a:ext cx="2335213" cy="552450"/>
        </p:xfrm>
        <a:graphic>
          <a:graphicData uri="http://schemas.openxmlformats.org/presentationml/2006/ole">
            <mc:AlternateContent xmlns:mc="http://schemas.openxmlformats.org/markup-compatibility/2006">
              <mc:Choice xmlns:v="urn:schemas-microsoft-com:vml" Requires="v">
                <p:oleObj spid="_x0000_s58436" name="Equation" r:id="rId10" imgW="1930320" imgH="457200" progId="Equation.DSMT4">
                  <p:embed/>
                </p:oleObj>
              </mc:Choice>
              <mc:Fallback>
                <p:oleObj name="Equation" r:id="rId10" imgW="1930320" imgH="457200" progId="Equation.DSMT4">
                  <p:embed/>
                  <p:pic>
                    <p:nvPicPr>
                      <p:cNvPr id="0" name=""/>
                      <p:cNvPicPr>
                        <a:picLocks noChangeAspect="1" noChangeArrowheads="1"/>
                      </p:cNvPicPr>
                      <p:nvPr/>
                    </p:nvPicPr>
                    <p:blipFill>
                      <a:blip r:embed="rId11"/>
                      <a:srcRect/>
                      <a:stretch>
                        <a:fillRect/>
                      </a:stretch>
                    </p:blipFill>
                    <p:spPr bwMode="auto">
                      <a:xfrm>
                        <a:off x="2846387" y="3902075"/>
                        <a:ext cx="233521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43420231"/>
              </p:ext>
            </p:extLst>
          </p:nvPr>
        </p:nvGraphicFramePr>
        <p:xfrm>
          <a:off x="2846387" y="4505325"/>
          <a:ext cx="2259013" cy="461963"/>
        </p:xfrm>
        <a:graphic>
          <a:graphicData uri="http://schemas.openxmlformats.org/presentationml/2006/ole">
            <mc:AlternateContent xmlns:mc="http://schemas.openxmlformats.org/markup-compatibility/2006">
              <mc:Choice xmlns:v="urn:schemas-microsoft-com:vml" Requires="v">
                <p:oleObj spid="_x0000_s58437" name="Equation" r:id="rId12" imgW="1866600" imgH="380880" progId="Equation.DSMT4">
                  <p:embed/>
                </p:oleObj>
              </mc:Choice>
              <mc:Fallback>
                <p:oleObj name="Equation" r:id="rId12" imgW="1866600" imgH="380880" progId="Equation.DSMT4">
                  <p:embed/>
                  <p:pic>
                    <p:nvPicPr>
                      <p:cNvPr id="0" name=""/>
                      <p:cNvPicPr>
                        <a:picLocks noChangeAspect="1" noChangeArrowheads="1"/>
                      </p:cNvPicPr>
                      <p:nvPr/>
                    </p:nvPicPr>
                    <p:blipFill>
                      <a:blip r:embed="rId13"/>
                      <a:srcRect/>
                      <a:stretch>
                        <a:fillRect/>
                      </a:stretch>
                    </p:blipFill>
                    <p:spPr bwMode="auto">
                      <a:xfrm>
                        <a:off x="2846387" y="4505325"/>
                        <a:ext cx="2259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441947716"/>
              </p:ext>
            </p:extLst>
          </p:nvPr>
        </p:nvGraphicFramePr>
        <p:xfrm>
          <a:off x="2851294" y="5072063"/>
          <a:ext cx="2198688" cy="463550"/>
        </p:xfrm>
        <a:graphic>
          <a:graphicData uri="http://schemas.openxmlformats.org/presentationml/2006/ole">
            <mc:AlternateContent xmlns:mc="http://schemas.openxmlformats.org/markup-compatibility/2006">
              <mc:Choice xmlns:v="urn:schemas-microsoft-com:vml" Requires="v">
                <p:oleObj spid="_x0000_s58438" name="Equation" r:id="rId14" imgW="1815840" imgH="380880" progId="Equation.DSMT4">
                  <p:embed/>
                </p:oleObj>
              </mc:Choice>
              <mc:Fallback>
                <p:oleObj name="Equation" r:id="rId14" imgW="1815840" imgH="380880" progId="Equation.DSMT4">
                  <p:embed/>
                  <p:pic>
                    <p:nvPicPr>
                      <p:cNvPr id="0" name=""/>
                      <p:cNvPicPr>
                        <a:picLocks noChangeAspect="1" noChangeArrowheads="1"/>
                      </p:cNvPicPr>
                      <p:nvPr/>
                    </p:nvPicPr>
                    <p:blipFill>
                      <a:blip r:embed="rId15"/>
                      <a:srcRect/>
                      <a:stretch>
                        <a:fillRect/>
                      </a:stretch>
                    </p:blipFill>
                    <p:spPr bwMode="auto">
                      <a:xfrm>
                        <a:off x="2851294" y="5072063"/>
                        <a:ext cx="21986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627988350"/>
              </p:ext>
            </p:extLst>
          </p:nvPr>
        </p:nvGraphicFramePr>
        <p:xfrm>
          <a:off x="2838450" y="5602288"/>
          <a:ext cx="3943350" cy="492125"/>
        </p:xfrm>
        <a:graphic>
          <a:graphicData uri="http://schemas.openxmlformats.org/presentationml/2006/ole">
            <mc:AlternateContent xmlns:mc="http://schemas.openxmlformats.org/markup-compatibility/2006">
              <mc:Choice xmlns:v="urn:schemas-microsoft-com:vml" Requires="v">
                <p:oleObj spid="_x0000_s58439" name="Equation" r:id="rId16" imgW="3263760" imgH="406080" progId="Equation.DSMT4">
                  <p:embed/>
                </p:oleObj>
              </mc:Choice>
              <mc:Fallback>
                <p:oleObj name="Equation" r:id="rId16" imgW="3263760" imgH="406080" progId="Equation.DSMT4">
                  <p:embed/>
                  <p:pic>
                    <p:nvPicPr>
                      <p:cNvPr id="0" name=""/>
                      <p:cNvPicPr>
                        <a:picLocks noChangeAspect="1" noChangeArrowheads="1"/>
                      </p:cNvPicPr>
                      <p:nvPr/>
                    </p:nvPicPr>
                    <p:blipFill>
                      <a:blip r:embed="rId17"/>
                      <a:srcRect/>
                      <a:stretch>
                        <a:fillRect/>
                      </a:stretch>
                    </p:blipFill>
                    <p:spPr bwMode="auto">
                      <a:xfrm>
                        <a:off x="2838450" y="5602288"/>
                        <a:ext cx="39433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694773999"/>
              </p:ext>
            </p:extLst>
          </p:nvPr>
        </p:nvGraphicFramePr>
        <p:xfrm>
          <a:off x="1752600" y="2798618"/>
          <a:ext cx="1212850" cy="430212"/>
        </p:xfrm>
        <a:graphic>
          <a:graphicData uri="http://schemas.openxmlformats.org/presentationml/2006/ole">
            <mc:AlternateContent xmlns:mc="http://schemas.openxmlformats.org/markup-compatibility/2006">
              <mc:Choice xmlns:v="urn:schemas-microsoft-com:vml" Requires="v">
                <p:oleObj spid="_x0000_s58440" name="Equation" r:id="rId18" imgW="1002960" imgH="355320" progId="Equation.DSMT4">
                  <p:embed/>
                </p:oleObj>
              </mc:Choice>
              <mc:Fallback>
                <p:oleObj name="Equation" r:id="rId18" imgW="1002960" imgH="35532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52600" y="2798618"/>
                        <a:ext cx="12128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93450897"/>
              </p:ext>
            </p:extLst>
          </p:nvPr>
        </p:nvGraphicFramePr>
        <p:xfrm>
          <a:off x="3557588" y="2780578"/>
          <a:ext cx="1319212" cy="430213"/>
        </p:xfrm>
        <a:graphic>
          <a:graphicData uri="http://schemas.openxmlformats.org/presentationml/2006/ole">
            <mc:AlternateContent xmlns:mc="http://schemas.openxmlformats.org/markup-compatibility/2006">
              <mc:Choice xmlns:v="urn:schemas-microsoft-com:vml" Requires="v">
                <p:oleObj spid="_x0000_s58441" name="Equation" r:id="rId20" imgW="1091880" imgH="355320" progId="Equation.DSMT4">
                  <p:embed/>
                </p:oleObj>
              </mc:Choice>
              <mc:Fallback>
                <p:oleObj name="Equation" r:id="rId20" imgW="1091880" imgH="355320" progId="Equation.DSMT4">
                  <p:embed/>
                  <p:pic>
                    <p:nvPicPr>
                      <p:cNvPr id="0" name="Object 4"/>
                      <p:cNvPicPr>
                        <a:picLocks noChangeAspect="1" noChangeArrowheads="1"/>
                      </p:cNvPicPr>
                      <p:nvPr/>
                    </p:nvPicPr>
                    <p:blipFill>
                      <a:blip r:embed="rId21"/>
                      <a:srcRect/>
                      <a:stretch>
                        <a:fillRect/>
                      </a:stretch>
                    </p:blipFill>
                    <p:spPr bwMode="auto">
                      <a:xfrm>
                        <a:off x="3557588" y="2780578"/>
                        <a:ext cx="13192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94660735"/>
      </p:ext>
    </p:extLst>
  </p:cSld>
  <p:clrMapOvr>
    <a:masterClrMapping/>
  </p:clrMapOvr>
  <mc:AlternateContent xmlns:mc="http://schemas.openxmlformats.org/markup-compatibility/2006">
    <mc:Choice xmlns:p14="http://schemas.microsoft.com/office/powerpoint/2010/main" Requires="p14">
      <p:transition spd="slow" p14:dur="2000" advTm="72052"/>
    </mc:Choice>
    <mc:Fallback>
      <p:transition spd="slow" advTm="72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i="1" dirty="0"/>
          </a:p>
        </p:txBody>
      </p:sp>
      <p:sp>
        <p:nvSpPr>
          <p:cNvPr id="3" name="Content Placeholder 2"/>
          <p:cNvSpPr>
            <a:spLocks noGrp="1"/>
          </p:cNvSpPr>
          <p:nvPr>
            <p:ph idx="1"/>
          </p:nvPr>
        </p:nvSpPr>
        <p:spPr/>
        <p:txBody>
          <a:bodyPr/>
          <a:lstStyle/>
          <a:p>
            <a:pPr marL="0" indent="0">
              <a:buNone/>
            </a:pPr>
            <a:r>
              <a:rPr lang="en-US" dirty="0" smtClean="0"/>
              <a:t>Theorem:              if and only if </a:t>
            </a:r>
            <a:r>
              <a:rPr lang="en-US" i="1" dirty="0" smtClean="0"/>
              <a:t>z</a:t>
            </a:r>
            <a:r>
              <a:rPr lang="en-US" dirty="0" smtClean="0"/>
              <a:t> is real.</a:t>
            </a:r>
          </a:p>
          <a:p>
            <a:pPr marL="0" indent="0">
              <a:buNone/>
            </a:pPr>
            <a:endParaRPr lang="en-US" dirty="0"/>
          </a:p>
          <a:p>
            <a:pPr marL="0" indent="0">
              <a:buNone/>
            </a:pPr>
            <a:r>
              <a:rPr lang="en-US" dirty="0" smtClean="0"/>
              <a:t>Proof:	If                       ,</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a:t> </a:t>
            </a:r>
            <a:r>
              <a:rPr lang="en-US" dirty="0" smtClean="0"/>
              <a:t>                                                           and</a:t>
            </a:r>
          </a:p>
          <a:p>
            <a:pPr marL="0" indent="0">
              <a:buNone/>
            </a:pPr>
            <a:r>
              <a:rPr lang="en-US" dirty="0" smtClean="0">
                <a:latin typeface="Times New Roman" panose="02020603050405020304" pitchFamily="18" charset="0"/>
              </a:rPr>
              <a:t>				</a:t>
            </a:r>
            <a:r>
              <a:rPr lang="en-US" dirty="0" smtClean="0"/>
              <a:t> and</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		            </a:t>
            </a:r>
            <a:r>
              <a:rPr lang="en-US" i="1" dirty="0" smtClean="0">
                <a:latin typeface="Times New Roman" panose="02020603050405020304" pitchFamily="18" charset="0"/>
              </a:rPr>
              <a:t>z</a:t>
            </a:r>
            <a:r>
              <a:rPr lang="en-US" dirty="0" smtClean="0"/>
              <a:t> is real</a:t>
            </a:r>
          </a:p>
        </p:txBody>
      </p:sp>
      <p:sp>
        <p:nvSpPr>
          <p:cNvPr id="9" name="Footer Placeholder 8"/>
          <p:cNvSpPr>
            <a:spLocks noGrp="1"/>
          </p:cNvSpPr>
          <p:nvPr>
            <p:ph type="ftr" sz="quarter" idx="11"/>
          </p:nvPr>
        </p:nvSpPr>
        <p:spPr/>
        <p:txBody>
          <a:bodyPr/>
          <a:lstStyle/>
          <a:p>
            <a:r>
              <a:rPr lang="en-CA" smtClean="0"/>
              <a:t>The complex conjugate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3367791456"/>
              </p:ext>
            </p:extLst>
          </p:nvPr>
        </p:nvGraphicFramePr>
        <p:xfrm>
          <a:off x="1778000" y="1600200"/>
          <a:ext cx="736600" cy="339725"/>
        </p:xfrm>
        <a:graphic>
          <a:graphicData uri="http://schemas.openxmlformats.org/presentationml/2006/ole">
            <mc:AlternateContent xmlns:mc="http://schemas.openxmlformats.org/markup-compatibility/2006">
              <mc:Choice xmlns:v="urn:schemas-microsoft-com:vml" Requires="v">
                <p:oleObj spid="_x0000_s59554" name="Equation" r:id="rId6" imgW="609480" imgH="279360" progId="Equation.DSMT4">
                  <p:embed/>
                </p:oleObj>
              </mc:Choice>
              <mc:Fallback>
                <p:oleObj name="Equation" r:id="rId6" imgW="609480" imgH="279360" progId="Equation.DSMT4">
                  <p:embed/>
                  <p:pic>
                    <p:nvPicPr>
                      <p:cNvPr id="0" name=""/>
                      <p:cNvPicPr>
                        <a:picLocks noChangeAspect="1" noChangeArrowheads="1"/>
                      </p:cNvPicPr>
                      <p:nvPr/>
                    </p:nvPicPr>
                    <p:blipFill>
                      <a:blip r:embed="rId7"/>
                      <a:srcRect/>
                      <a:stretch>
                        <a:fillRect/>
                      </a:stretch>
                    </p:blipFill>
                    <p:spPr bwMode="auto">
                      <a:xfrm>
                        <a:off x="1778000" y="1600200"/>
                        <a:ext cx="736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902134726"/>
              </p:ext>
            </p:extLst>
          </p:nvPr>
        </p:nvGraphicFramePr>
        <p:xfrm>
          <a:off x="1735281" y="2483427"/>
          <a:ext cx="1352550" cy="354012"/>
        </p:xfrm>
        <a:graphic>
          <a:graphicData uri="http://schemas.openxmlformats.org/presentationml/2006/ole">
            <mc:AlternateContent xmlns:mc="http://schemas.openxmlformats.org/markup-compatibility/2006">
              <mc:Choice xmlns:v="urn:schemas-microsoft-com:vml" Requires="v">
                <p:oleObj spid="_x0000_s59555" name="Equation" r:id="rId8" imgW="1117440" imgH="291960" progId="Equation.DSMT4">
                  <p:embed/>
                </p:oleObj>
              </mc:Choice>
              <mc:Fallback>
                <p:oleObj name="Equation" r:id="rId8" imgW="1117440" imgH="29196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5281" y="2483427"/>
                        <a:ext cx="13525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0"/>
          <p:cNvSpPr txBox="1"/>
          <p:nvPr/>
        </p:nvSpPr>
        <p:spPr>
          <a:xfrm>
            <a:off x="5181600" y="523869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852623170"/>
              </p:ext>
            </p:extLst>
          </p:nvPr>
        </p:nvGraphicFramePr>
        <p:xfrm>
          <a:off x="3429000" y="3962400"/>
          <a:ext cx="2057400" cy="355600"/>
        </p:xfrm>
        <a:graphic>
          <a:graphicData uri="http://schemas.openxmlformats.org/presentationml/2006/ole">
            <mc:AlternateContent xmlns:mc="http://schemas.openxmlformats.org/markup-compatibility/2006">
              <mc:Choice xmlns:v="urn:schemas-microsoft-com:vml" Requires="v">
                <p:oleObj spid="_x0000_s59556" name="Equation" r:id="rId10" imgW="1701720" imgH="291960" progId="Equation.DSMT4">
                  <p:embed/>
                </p:oleObj>
              </mc:Choice>
              <mc:Fallback>
                <p:oleObj name="Equation" r:id="rId10" imgW="1701720" imgH="291960" progId="Equation.DSMT4">
                  <p:embed/>
                  <p:pic>
                    <p:nvPicPr>
                      <p:cNvPr id="0" name=""/>
                      <p:cNvPicPr>
                        <a:picLocks noChangeAspect="1" noChangeArrowheads="1"/>
                      </p:cNvPicPr>
                      <p:nvPr/>
                    </p:nvPicPr>
                    <p:blipFill>
                      <a:blip r:embed="rId11"/>
                      <a:srcRect/>
                      <a:stretch>
                        <a:fillRect/>
                      </a:stretch>
                    </p:blipFill>
                    <p:spPr bwMode="auto">
                      <a:xfrm>
                        <a:off x="3429000" y="3962400"/>
                        <a:ext cx="20574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898802728"/>
              </p:ext>
            </p:extLst>
          </p:nvPr>
        </p:nvGraphicFramePr>
        <p:xfrm>
          <a:off x="3398838" y="3276600"/>
          <a:ext cx="2381250" cy="525463"/>
        </p:xfrm>
        <a:graphic>
          <a:graphicData uri="http://schemas.openxmlformats.org/presentationml/2006/ole">
            <mc:AlternateContent xmlns:mc="http://schemas.openxmlformats.org/markup-compatibility/2006">
              <mc:Choice xmlns:v="urn:schemas-microsoft-com:vml" Requires="v">
                <p:oleObj spid="_x0000_s59557" name="Equation" r:id="rId12" imgW="1968480" imgH="431640" progId="Equation.DSMT4">
                  <p:embed/>
                </p:oleObj>
              </mc:Choice>
              <mc:Fallback>
                <p:oleObj name="Equation" r:id="rId12" imgW="1968480" imgH="431640" progId="Equation.DSMT4">
                  <p:embed/>
                  <p:pic>
                    <p:nvPicPr>
                      <p:cNvPr id="0" name=""/>
                      <p:cNvPicPr>
                        <a:picLocks noChangeAspect="1" noChangeArrowheads="1"/>
                      </p:cNvPicPr>
                      <p:nvPr/>
                    </p:nvPicPr>
                    <p:blipFill>
                      <a:blip r:embed="rId13"/>
                      <a:srcRect/>
                      <a:stretch>
                        <a:fillRect/>
                      </a:stretch>
                    </p:blipFill>
                    <p:spPr bwMode="auto">
                      <a:xfrm>
                        <a:off x="3398838" y="3276600"/>
                        <a:ext cx="23812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734145541"/>
              </p:ext>
            </p:extLst>
          </p:nvPr>
        </p:nvGraphicFramePr>
        <p:xfrm>
          <a:off x="3422650" y="4548043"/>
          <a:ext cx="768350" cy="231775"/>
        </p:xfrm>
        <a:graphic>
          <a:graphicData uri="http://schemas.openxmlformats.org/presentationml/2006/ole">
            <mc:AlternateContent xmlns:mc="http://schemas.openxmlformats.org/markup-compatibility/2006">
              <mc:Choice xmlns:v="urn:schemas-microsoft-com:vml" Requires="v">
                <p:oleObj spid="_x0000_s59558" name="Equation" r:id="rId14" imgW="634680" imgH="190440" progId="Equation.DSMT4">
                  <p:embed/>
                </p:oleObj>
              </mc:Choice>
              <mc:Fallback>
                <p:oleObj name="Equation" r:id="rId14" imgW="634680" imgH="190440" progId="Equation.DSMT4">
                  <p:embed/>
                  <p:pic>
                    <p:nvPicPr>
                      <p:cNvPr id="0" name=""/>
                      <p:cNvPicPr>
                        <a:picLocks noChangeAspect="1" noChangeArrowheads="1"/>
                      </p:cNvPicPr>
                      <p:nvPr/>
                    </p:nvPicPr>
                    <p:blipFill>
                      <a:blip r:embed="rId15"/>
                      <a:srcRect/>
                      <a:stretch>
                        <a:fillRect/>
                      </a:stretch>
                    </p:blipFill>
                    <p:spPr bwMode="auto">
                      <a:xfrm>
                        <a:off x="3422650" y="4548043"/>
                        <a:ext cx="7683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46364692"/>
              </p:ext>
            </p:extLst>
          </p:nvPr>
        </p:nvGraphicFramePr>
        <p:xfrm>
          <a:off x="4017963" y="2846388"/>
          <a:ext cx="736600" cy="339725"/>
        </p:xfrm>
        <a:graphic>
          <a:graphicData uri="http://schemas.openxmlformats.org/presentationml/2006/ole">
            <mc:AlternateContent xmlns:mc="http://schemas.openxmlformats.org/markup-compatibility/2006">
              <mc:Choice xmlns:v="urn:schemas-microsoft-com:vml" Requires="v">
                <p:oleObj spid="_x0000_s59559" name="Equation" r:id="rId16" imgW="609480" imgH="279360" progId="Equation.DSMT4">
                  <p:embed/>
                </p:oleObj>
              </mc:Choice>
              <mc:Fallback>
                <p:oleObj name="Equation" r:id="rId16" imgW="609480" imgH="279360" progId="Equation.DSMT4">
                  <p:embed/>
                  <p:pic>
                    <p:nvPicPr>
                      <p:cNvPr id="0" name=""/>
                      <p:cNvPicPr>
                        <a:picLocks noChangeAspect="1" noChangeArrowheads="1"/>
                      </p:cNvPicPr>
                      <p:nvPr/>
                    </p:nvPicPr>
                    <p:blipFill>
                      <a:blip r:embed="rId17"/>
                      <a:srcRect/>
                      <a:stretch>
                        <a:fillRect/>
                      </a:stretch>
                    </p:blipFill>
                    <p:spPr bwMode="auto">
                      <a:xfrm>
                        <a:off x="4017963" y="2846388"/>
                        <a:ext cx="736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60117493"/>
              </p:ext>
            </p:extLst>
          </p:nvPr>
        </p:nvGraphicFramePr>
        <p:xfrm>
          <a:off x="4776788" y="4476173"/>
          <a:ext cx="968375" cy="355600"/>
        </p:xfrm>
        <a:graphic>
          <a:graphicData uri="http://schemas.openxmlformats.org/presentationml/2006/ole">
            <mc:AlternateContent xmlns:mc="http://schemas.openxmlformats.org/markup-compatibility/2006">
              <mc:Choice xmlns:v="urn:schemas-microsoft-com:vml" Requires="v">
                <p:oleObj spid="_x0000_s59560" name="Equation" r:id="rId18" imgW="799920" imgH="291960" progId="Equation.DSMT4">
                  <p:embed/>
                </p:oleObj>
              </mc:Choice>
              <mc:Fallback>
                <p:oleObj name="Equation" r:id="rId18" imgW="799920" imgH="291960" progId="Equation.DSMT4">
                  <p:embed/>
                  <p:pic>
                    <p:nvPicPr>
                      <p:cNvPr id="0" name=""/>
                      <p:cNvPicPr>
                        <a:picLocks noChangeAspect="1" noChangeArrowheads="1"/>
                      </p:cNvPicPr>
                      <p:nvPr/>
                    </p:nvPicPr>
                    <p:blipFill>
                      <a:blip r:embed="rId19"/>
                      <a:srcRect/>
                      <a:stretch>
                        <a:fillRect/>
                      </a:stretch>
                    </p:blipFill>
                    <p:spPr bwMode="auto">
                      <a:xfrm>
                        <a:off x="4776788" y="4476173"/>
                        <a:ext cx="9683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610465511"/>
              </p:ext>
            </p:extLst>
          </p:nvPr>
        </p:nvGraphicFramePr>
        <p:xfrm>
          <a:off x="2743200" y="3454400"/>
          <a:ext cx="317500" cy="203200"/>
        </p:xfrm>
        <a:graphic>
          <a:graphicData uri="http://schemas.openxmlformats.org/presentationml/2006/ole">
            <mc:AlternateContent xmlns:mc="http://schemas.openxmlformats.org/markup-compatibility/2006">
              <mc:Choice xmlns:v="urn:schemas-microsoft-com:vml" Requires="v">
                <p:oleObj spid="_x0000_s59561" name="Equation" r:id="rId20" imgW="317160" imgH="203040" progId="Equation.DSMT4">
                  <p:embed/>
                </p:oleObj>
              </mc:Choice>
              <mc:Fallback>
                <p:oleObj name="Equation" r:id="rId20" imgW="317160" imgH="203040" progId="Equation.DSMT4">
                  <p:embed/>
                  <p:pic>
                    <p:nvPicPr>
                      <p:cNvPr id="0" name=""/>
                      <p:cNvPicPr/>
                      <p:nvPr/>
                    </p:nvPicPr>
                    <p:blipFill>
                      <a:blip r:embed="rId21"/>
                      <a:stretch>
                        <a:fillRect/>
                      </a:stretch>
                    </p:blipFill>
                    <p:spPr>
                      <a:xfrm>
                        <a:off x="2743200" y="3454400"/>
                        <a:ext cx="317500" cy="2032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996044729"/>
              </p:ext>
            </p:extLst>
          </p:nvPr>
        </p:nvGraphicFramePr>
        <p:xfrm>
          <a:off x="2743200" y="3987800"/>
          <a:ext cx="317500" cy="203200"/>
        </p:xfrm>
        <a:graphic>
          <a:graphicData uri="http://schemas.openxmlformats.org/presentationml/2006/ole">
            <mc:AlternateContent xmlns:mc="http://schemas.openxmlformats.org/markup-compatibility/2006">
              <mc:Choice xmlns:v="urn:schemas-microsoft-com:vml" Requires="v">
                <p:oleObj spid="_x0000_s59562" name="Equation" r:id="rId22" imgW="317160" imgH="203040" progId="Equation.DSMT4">
                  <p:embed/>
                </p:oleObj>
              </mc:Choice>
              <mc:Fallback>
                <p:oleObj name="Equation" r:id="rId22" imgW="317160" imgH="203040" progId="Equation.DSMT4">
                  <p:embed/>
                  <p:pic>
                    <p:nvPicPr>
                      <p:cNvPr id="0" name=""/>
                      <p:cNvPicPr/>
                      <p:nvPr/>
                    </p:nvPicPr>
                    <p:blipFill>
                      <a:blip r:embed="rId21"/>
                      <a:stretch>
                        <a:fillRect/>
                      </a:stretch>
                    </p:blipFill>
                    <p:spPr>
                      <a:xfrm>
                        <a:off x="2743200" y="3987800"/>
                        <a:ext cx="317500" cy="2032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638961002"/>
              </p:ext>
            </p:extLst>
          </p:nvPr>
        </p:nvGraphicFramePr>
        <p:xfrm>
          <a:off x="2743200" y="4572000"/>
          <a:ext cx="317500" cy="203200"/>
        </p:xfrm>
        <a:graphic>
          <a:graphicData uri="http://schemas.openxmlformats.org/presentationml/2006/ole">
            <mc:AlternateContent xmlns:mc="http://schemas.openxmlformats.org/markup-compatibility/2006">
              <mc:Choice xmlns:v="urn:schemas-microsoft-com:vml" Requires="v">
                <p:oleObj spid="_x0000_s59563" name="Equation" r:id="rId23" imgW="317160" imgH="203040" progId="Equation.DSMT4">
                  <p:embed/>
                </p:oleObj>
              </mc:Choice>
              <mc:Fallback>
                <p:oleObj name="Equation" r:id="rId23" imgW="317160" imgH="203040" progId="Equation.DSMT4">
                  <p:embed/>
                  <p:pic>
                    <p:nvPicPr>
                      <p:cNvPr id="0" name=""/>
                      <p:cNvPicPr/>
                      <p:nvPr/>
                    </p:nvPicPr>
                    <p:blipFill>
                      <a:blip r:embed="rId21"/>
                      <a:stretch>
                        <a:fillRect/>
                      </a:stretch>
                    </p:blipFill>
                    <p:spPr>
                      <a:xfrm>
                        <a:off x="2743200" y="4572000"/>
                        <a:ext cx="317500" cy="2032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194380488"/>
              </p:ext>
            </p:extLst>
          </p:nvPr>
        </p:nvGraphicFramePr>
        <p:xfrm>
          <a:off x="2753591" y="5029200"/>
          <a:ext cx="317500" cy="203200"/>
        </p:xfrm>
        <a:graphic>
          <a:graphicData uri="http://schemas.openxmlformats.org/presentationml/2006/ole">
            <mc:AlternateContent xmlns:mc="http://schemas.openxmlformats.org/markup-compatibility/2006">
              <mc:Choice xmlns:v="urn:schemas-microsoft-com:vml" Requires="v">
                <p:oleObj spid="_x0000_s59564" name="Equation" r:id="rId24" imgW="317160" imgH="203040" progId="Equation.DSMT4">
                  <p:embed/>
                </p:oleObj>
              </mc:Choice>
              <mc:Fallback>
                <p:oleObj name="Equation" r:id="rId24" imgW="317160" imgH="203040" progId="Equation.DSMT4">
                  <p:embed/>
                  <p:pic>
                    <p:nvPicPr>
                      <p:cNvPr id="0" name=""/>
                      <p:cNvPicPr/>
                      <p:nvPr/>
                    </p:nvPicPr>
                    <p:blipFill>
                      <a:blip r:embed="rId21"/>
                      <a:stretch>
                        <a:fillRect/>
                      </a:stretch>
                    </p:blipFill>
                    <p:spPr>
                      <a:xfrm>
                        <a:off x="2753591" y="5029200"/>
                        <a:ext cx="317500" cy="2032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486853458"/>
              </p:ext>
            </p:extLst>
          </p:nvPr>
        </p:nvGraphicFramePr>
        <p:xfrm>
          <a:off x="4800600" y="4902200"/>
          <a:ext cx="722312" cy="355600"/>
        </p:xfrm>
        <a:graphic>
          <a:graphicData uri="http://schemas.openxmlformats.org/presentationml/2006/ole">
            <mc:AlternateContent xmlns:mc="http://schemas.openxmlformats.org/markup-compatibility/2006">
              <mc:Choice xmlns:v="urn:schemas-microsoft-com:vml" Requires="v">
                <p:oleObj spid="_x0000_s59565" name="Equation" r:id="rId25" imgW="596880" imgH="291960" progId="Equation.DSMT4">
                  <p:embed/>
                </p:oleObj>
              </mc:Choice>
              <mc:Fallback>
                <p:oleObj name="Equation" r:id="rId25" imgW="596880" imgH="291960" progId="Equation.DSMT4">
                  <p:embed/>
                  <p:pic>
                    <p:nvPicPr>
                      <p:cNvPr id="0" name=""/>
                      <p:cNvPicPr>
                        <a:picLocks noChangeAspect="1" noChangeArrowheads="1"/>
                      </p:cNvPicPr>
                      <p:nvPr/>
                    </p:nvPicPr>
                    <p:blipFill>
                      <a:blip r:embed="rId26"/>
                      <a:srcRect/>
                      <a:stretch>
                        <a:fillRect/>
                      </a:stretch>
                    </p:blipFill>
                    <p:spPr bwMode="auto">
                      <a:xfrm>
                        <a:off x="4800600" y="4902200"/>
                        <a:ext cx="72231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559494816"/>
              </p:ext>
            </p:extLst>
          </p:nvPr>
        </p:nvGraphicFramePr>
        <p:xfrm>
          <a:off x="3418609" y="4960216"/>
          <a:ext cx="768350" cy="231775"/>
        </p:xfrm>
        <a:graphic>
          <a:graphicData uri="http://schemas.openxmlformats.org/presentationml/2006/ole">
            <mc:AlternateContent xmlns:mc="http://schemas.openxmlformats.org/markup-compatibility/2006">
              <mc:Choice xmlns:v="urn:schemas-microsoft-com:vml" Requires="v">
                <p:oleObj spid="_x0000_s59566" name="Equation" r:id="rId27" imgW="634680" imgH="190440" progId="Equation.DSMT4">
                  <p:embed/>
                </p:oleObj>
              </mc:Choice>
              <mc:Fallback>
                <p:oleObj name="Equation" r:id="rId27" imgW="634680" imgH="190440" progId="Equation.DSMT4">
                  <p:embed/>
                  <p:pic>
                    <p:nvPicPr>
                      <p:cNvPr id="0" name=""/>
                      <p:cNvPicPr>
                        <a:picLocks noChangeAspect="1" noChangeArrowheads="1"/>
                      </p:cNvPicPr>
                      <p:nvPr/>
                    </p:nvPicPr>
                    <p:blipFill>
                      <a:blip r:embed="rId15"/>
                      <a:srcRect/>
                      <a:stretch>
                        <a:fillRect/>
                      </a:stretch>
                    </p:blipFill>
                    <p:spPr bwMode="auto">
                      <a:xfrm>
                        <a:off x="3418609" y="4960216"/>
                        <a:ext cx="7683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404050897"/>
              </p:ext>
            </p:extLst>
          </p:nvPr>
        </p:nvGraphicFramePr>
        <p:xfrm>
          <a:off x="2763982" y="5414818"/>
          <a:ext cx="317500" cy="203200"/>
        </p:xfrm>
        <a:graphic>
          <a:graphicData uri="http://schemas.openxmlformats.org/presentationml/2006/ole">
            <mc:AlternateContent xmlns:mc="http://schemas.openxmlformats.org/markup-compatibility/2006">
              <mc:Choice xmlns:v="urn:schemas-microsoft-com:vml" Requires="v">
                <p:oleObj spid="_x0000_s59567" name="Equation" r:id="rId28" imgW="317160" imgH="203040" progId="Equation.DSMT4">
                  <p:embed/>
                </p:oleObj>
              </mc:Choice>
              <mc:Fallback>
                <p:oleObj name="Equation" r:id="rId28" imgW="317160" imgH="203040" progId="Equation.DSMT4">
                  <p:embed/>
                  <p:pic>
                    <p:nvPicPr>
                      <p:cNvPr id="0" name=""/>
                      <p:cNvPicPr/>
                      <p:nvPr/>
                    </p:nvPicPr>
                    <p:blipFill>
                      <a:blip r:embed="rId21"/>
                      <a:stretch>
                        <a:fillRect/>
                      </a:stretch>
                    </p:blipFill>
                    <p:spPr>
                      <a:xfrm>
                        <a:off x="2763982" y="5414818"/>
                        <a:ext cx="317500" cy="203200"/>
                      </a:xfrm>
                      <a:prstGeom prst="rect">
                        <a:avLst/>
                      </a:prstGeom>
                    </p:spPr>
                  </p:pic>
                </p:oleObj>
              </mc:Fallback>
            </mc:AlternateContent>
          </a:graphicData>
        </a:graphic>
      </p:graphicFrame>
      <p:sp>
        <p:nvSpPr>
          <p:cNvPr id="10" name="Rectangle 9"/>
          <p:cNvSpPr/>
          <p:nvPr/>
        </p:nvSpPr>
        <p:spPr>
          <a:xfrm>
            <a:off x="1378571" y="6098370"/>
            <a:ext cx="4730847" cy="369332"/>
          </a:xfrm>
          <a:prstGeom prst="rect">
            <a:avLst/>
          </a:prstGeom>
        </p:spPr>
        <p:txBody>
          <a:bodyPr wrap="none">
            <a:spAutoFit/>
          </a:bodyPr>
          <a:lstStyle/>
          <a:p>
            <a:r>
              <a:rPr lang="en-US" dirty="0">
                <a:solidFill>
                  <a:schemeClr val="bg1"/>
                </a:solidFill>
                <a:latin typeface="Cambria" panose="02040503050406030204" pitchFamily="18" charset="0"/>
                <a:ea typeface="Cambria" panose="02040503050406030204" pitchFamily="18" charset="0"/>
              </a:rPr>
              <a:t>Theorem:            </a:t>
            </a:r>
            <a:r>
              <a:rPr lang="en-US" dirty="0" smtClean="0">
                <a:solidFill>
                  <a:schemeClr val="bg1"/>
                </a:solidFill>
                <a:latin typeface="Cambria" panose="02040503050406030204" pitchFamily="18" charset="0"/>
                <a:ea typeface="Cambria" panose="02040503050406030204" pitchFamily="18" charset="0"/>
              </a:rPr>
              <a:t>      </a:t>
            </a:r>
            <a:r>
              <a:rPr lang="en-US" dirty="0">
                <a:solidFill>
                  <a:schemeClr val="bg1"/>
                </a:solidFill>
                <a:latin typeface="Cambria" panose="02040503050406030204" pitchFamily="18" charset="0"/>
                <a:ea typeface="Cambria" panose="02040503050406030204" pitchFamily="18" charset="0"/>
              </a:rPr>
              <a:t>if and only if </a:t>
            </a:r>
            <a:r>
              <a:rPr lang="en-US" i="1" dirty="0">
                <a:solidFill>
                  <a:schemeClr val="bg1"/>
                </a:solidFill>
                <a:latin typeface="Cambria" panose="02040503050406030204" pitchFamily="18" charset="0"/>
                <a:ea typeface="Cambria" panose="02040503050406030204" pitchFamily="18" charset="0"/>
              </a:rPr>
              <a:t>z</a:t>
            </a:r>
            <a:r>
              <a:rPr lang="en-US" dirty="0">
                <a:solidFill>
                  <a:schemeClr val="bg1"/>
                </a:solidFill>
                <a:latin typeface="Cambria" panose="02040503050406030204" pitchFamily="18" charset="0"/>
                <a:ea typeface="Cambria" panose="02040503050406030204" pitchFamily="18" charset="0"/>
              </a:rPr>
              <a:t> is </a:t>
            </a:r>
            <a:r>
              <a:rPr lang="en-US" dirty="0" smtClean="0">
                <a:solidFill>
                  <a:schemeClr val="bg1"/>
                </a:solidFill>
                <a:latin typeface="Cambria" panose="02040503050406030204" pitchFamily="18" charset="0"/>
                <a:ea typeface="Cambria" panose="02040503050406030204" pitchFamily="18" charset="0"/>
              </a:rPr>
              <a:t>imaginary.</a:t>
            </a:r>
            <a:endParaRPr lang="en-US" dirty="0">
              <a:solidFill>
                <a:schemeClr val="bg1"/>
              </a:solidFill>
              <a:latin typeface="Cambria" panose="02040503050406030204" pitchFamily="18" charset="0"/>
              <a:ea typeface="Cambria" panose="02040503050406030204" pitchFamily="18" charset="0"/>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561323134"/>
              </p:ext>
            </p:extLst>
          </p:nvPr>
        </p:nvGraphicFramePr>
        <p:xfrm>
          <a:off x="2516187" y="6099031"/>
          <a:ext cx="760413" cy="280987"/>
        </p:xfrm>
        <a:graphic>
          <a:graphicData uri="http://schemas.openxmlformats.org/presentationml/2006/ole">
            <mc:AlternateContent xmlns:mc="http://schemas.openxmlformats.org/markup-compatibility/2006">
              <mc:Choice xmlns:v="urn:schemas-microsoft-com:vml" Requires="v">
                <p:oleObj spid="_x0000_s59568" name="Equation" r:id="rId29" imgW="761760" imgH="279360" progId="Equation.DSMT4">
                  <p:embed/>
                </p:oleObj>
              </mc:Choice>
              <mc:Fallback>
                <p:oleObj name="Equation" r:id="rId29" imgW="761760" imgH="279360" progId="Equation.DSMT4">
                  <p:embed/>
                  <p:pic>
                    <p:nvPicPr>
                      <p:cNvPr id="0" name=""/>
                      <p:cNvPicPr>
                        <a:picLocks noChangeAspect="1" noChangeArrowheads="1"/>
                      </p:cNvPicPr>
                      <p:nvPr/>
                    </p:nvPicPr>
                    <p:blipFill>
                      <a:blip r:embed="rId30"/>
                      <a:srcRect/>
                      <a:stretch>
                        <a:fillRect/>
                      </a:stretch>
                    </p:blipFill>
                    <p:spPr bwMode="auto">
                      <a:xfrm>
                        <a:off x="2516187" y="6099031"/>
                        <a:ext cx="760413"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83897438"/>
      </p:ext>
    </p:extLst>
  </p:cSld>
  <p:clrMapOvr>
    <a:masterClrMapping/>
  </p:clrMapOvr>
  <mc:AlternateContent xmlns:mc="http://schemas.openxmlformats.org/markup-compatibility/2006">
    <mc:Choice xmlns:p14="http://schemas.microsoft.com/office/powerpoint/2010/main" Requires="p14">
      <p:transition spd="slow" p14:dur="2000" advTm="74419"/>
    </mc:Choice>
    <mc:Fallback>
      <p:transition spd="slow" advTm="74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13"/>
                </p:tgtEl>
              </p:cMediaNode>
            </p:audio>
          </p:childTnLst>
        </p:cTn>
      </p:par>
    </p:tnLst>
    <p:bldLst>
      <p:bldP spid="11"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i="1" dirty="0"/>
          </a:p>
        </p:txBody>
      </p:sp>
      <p:sp>
        <p:nvSpPr>
          <p:cNvPr id="3" name="Content Placeholder 2"/>
          <p:cNvSpPr>
            <a:spLocks noGrp="1"/>
          </p:cNvSpPr>
          <p:nvPr>
            <p:ph idx="1"/>
          </p:nvPr>
        </p:nvSpPr>
        <p:spPr/>
        <p:txBody>
          <a:bodyPr/>
          <a:lstStyle/>
          <a:p>
            <a:pPr marL="0" indent="0">
              <a:buNone/>
            </a:pPr>
            <a:r>
              <a:rPr lang="en-US" dirty="0" smtClean="0"/>
              <a:t>Theorem:                                  and                                     .</a:t>
            </a:r>
          </a:p>
          <a:p>
            <a:pPr marL="0" indent="0">
              <a:buNone/>
            </a:pPr>
            <a:endParaRPr lang="en-US" dirty="0"/>
          </a:p>
          <a:p>
            <a:pPr marL="0" indent="0">
              <a:buNone/>
            </a:pPr>
            <a:r>
              <a:rPr lang="en-US" dirty="0" smtClean="0"/>
              <a:t>Proof:	If                       ,</a:t>
            </a:r>
          </a:p>
        </p:txBody>
      </p:sp>
      <p:sp>
        <p:nvSpPr>
          <p:cNvPr id="9" name="Footer Placeholder 8"/>
          <p:cNvSpPr>
            <a:spLocks noGrp="1"/>
          </p:cNvSpPr>
          <p:nvPr>
            <p:ph type="ftr" sz="quarter" idx="11"/>
          </p:nvPr>
        </p:nvSpPr>
        <p:spPr/>
        <p:txBody>
          <a:bodyPr/>
          <a:lstStyle/>
          <a:p>
            <a:r>
              <a:rPr lang="en-CA" smtClean="0"/>
              <a:t>The complex conjugate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3310951376"/>
              </p:ext>
            </p:extLst>
          </p:nvPr>
        </p:nvGraphicFramePr>
        <p:xfrm>
          <a:off x="1828800" y="1620982"/>
          <a:ext cx="1963738" cy="461963"/>
        </p:xfrm>
        <a:graphic>
          <a:graphicData uri="http://schemas.openxmlformats.org/presentationml/2006/ole">
            <mc:AlternateContent xmlns:mc="http://schemas.openxmlformats.org/markup-compatibility/2006">
              <mc:Choice xmlns:v="urn:schemas-microsoft-com:vml" Requires="v">
                <p:oleObj spid="_x0000_s61533" name="Equation" r:id="rId6" imgW="1625400" imgH="380880" progId="Equation.DSMT4">
                  <p:embed/>
                </p:oleObj>
              </mc:Choice>
              <mc:Fallback>
                <p:oleObj name="Equation" r:id="rId6" imgW="1625400" imgH="380880" progId="Equation.DSMT4">
                  <p:embed/>
                  <p:pic>
                    <p:nvPicPr>
                      <p:cNvPr id="0" name=""/>
                      <p:cNvPicPr>
                        <a:picLocks noChangeAspect="1" noChangeArrowheads="1"/>
                      </p:cNvPicPr>
                      <p:nvPr/>
                    </p:nvPicPr>
                    <p:blipFill>
                      <a:blip r:embed="rId7"/>
                      <a:srcRect/>
                      <a:stretch>
                        <a:fillRect/>
                      </a:stretch>
                    </p:blipFill>
                    <p:spPr bwMode="auto">
                      <a:xfrm>
                        <a:off x="1828800" y="1620982"/>
                        <a:ext cx="1963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87873905"/>
              </p:ext>
            </p:extLst>
          </p:nvPr>
        </p:nvGraphicFramePr>
        <p:xfrm>
          <a:off x="1735281" y="2483427"/>
          <a:ext cx="1352550" cy="354012"/>
        </p:xfrm>
        <a:graphic>
          <a:graphicData uri="http://schemas.openxmlformats.org/presentationml/2006/ole">
            <mc:AlternateContent xmlns:mc="http://schemas.openxmlformats.org/markup-compatibility/2006">
              <mc:Choice xmlns:v="urn:schemas-microsoft-com:vml" Requires="v">
                <p:oleObj spid="_x0000_s61534" name="Equation" r:id="rId8" imgW="1117440" imgH="291960" progId="Equation.DSMT4">
                  <p:embed/>
                </p:oleObj>
              </mc:Choice>
              <mc:Fallback>
                <p:oleObj name="Equation" r:id="rId8" imgW="1117440" imgH="29196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5281" y="2483427"/>
                        <a:ext cx="13525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919486498"/>
              </p:ext>
            </p:extLst>
          </p:nvPr>
        </p:nvGraphicFramePr>
        <p:xfrm>
          <a:off x="2962130" y="3454400"/>
          <a:ext cx="2274888" cy="355600"/>
        </p:xfrm>
        <a:graphic>
          <a:graphicData uri="http://schemas.openxmlformats.org/presentationml/2006/ole">
            <mc:AlternateContent xmlns:mc="http://schemas.openxmlformats.org/markup-compatibility/2006">
              <mc:Choice xmlns:v="urn:schemas-microsoft-com:vml" Requires="v">
                <p:oleObj spid="_x0000_s61535" name="Equation" r:id="rId10" imgW="1879560" imgH="291960" progId="Equation.DSMT4">
                  <p:embed/>
                </p:oleObj>
              </mc:Choice>
              <mc:Fallback>
                <p:oleObj name="Equation" r:id="rId10" imgW="1879560" imgH="291960" progId="Equation.DSMT4">
                  <p:embed/>
                  <p:pic>
                    <p:nvPicPr>
                      <p:cNvPr id="0" name=""/>
                      <p:cNvPicPr>
                        <a:picLocks noChangeAspect="1" noChangeArrowheads="1"/>
                      </p:cNvPicPr>
                      <p:nvPr/>
                    </p:nvPicPr>
                    <p:blipFill>
                      <a:blip r:embed="rId11"/>
                      <a:srcRect/>
                      <a:stretch>
                        <a:fillRect/>
                      </a:stretch>
                    </p:blipFill>
                    <p:spPr bwMode="auto">
                      <a:xfrm>
                        <a:off x="2962130" y="3454400"/>
                        <a:ext cx="2274888"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19423211"/>
              </p:ext>
            </p:extLst>
          </p:nvPr>
        </p:nvGraphicFramePr>
        <p:xfrm>
          <a:off x="2220109" y="2819400"/>
          <a:ext cx="3575050" cy="525463"/>
        </p:xfrm>
        <a:graphic>
          <a:graphicData uri="http://schemas.openxmlformats.org/presentationml/2006/ole">
            <mc:AlternateContent xmlns:mc="http://schemas.openxmlformats.org/markup-compatibility/2006">
              <mc:Choice xmlns:v="urn:schemas-microsoft-com:vml" Requires="v">
                <p:oleObj spid="_x0000_s61536" name="Equation" r:id="rId12" imgW="2958840" imgH="431640" progId="Equation.DSMT4">
                  <p:embed/>
                </p:oleObj>
              </mc:Choice>
              <mc:Fallback>
                <p:oleObj name="Equation" r:id="rId12" imgW="2958840" imgH="431640" progId="Equation.DSMT4">
                  <p:embed/>
                  <p:pic>
                    <p:nvPicPr>
                      <p:cNvPr id="0" name=""/>
                      <p:cNvPicPr>
                        <a:picLocks noChangeAspect="1" noChangeArrowheads="1"/>
                      </p:cNvPicPr>
                      <p:nvPr/>
                    </p:nvPicPr>
                    <p:blipFill>
                      <a:blip r:embed="rId13"/>
                      <a:srcRect/>
                      <a:stretch>
                        <a:fillRect/>
                      </a:stretch>
                    </p:blipFill>
                    <p:spPr bwMode="auto">
                      <a:xfrm>
                        <a:off x="2220109" y="2819400"/>
                        <a:ext cx="35750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984774454"/>
              </p:ext>
            </p:extLst>
          </p:nvPr>
        </p:nvGraphicFramePr>
        <p:xfrm>
          <a:off x="4329112" y="1620838"/>
          <a:ext cx="2224088" cy="461962"/>
        </p:xfrm>
        <a:graphic>
          <a:graphicData uri="http://schemas.openxmlformats.org/presentationml/2006/ole">
            <mc:AlternateContent xmlns:mc="http://schemas.openxmlformats.org/markup-compatibility/2006">
              <mc:Choice xmlns:v="urn:schemas-microsoft-com:vml" Requires="v">
                <p:oleObj spid="_x0000_s61537" name="Equation" r:id="rId14" imgW="1841400" imgH="380880" progId="Equation.DSMT4">
                  <p:embed/>
                </p:oleObj>
              </mc:Choice>
              <mc:Fallback>
                <p:oleObj name="Equation" r:id="rId14" imgW="1841400" imgH="380880" progId="Equation.DSMT4">
                  <p:embed/>
                  <p:pic>
                    <p:nvPicPr>
                      <p:cNvPr id="0" name=""/>
                      <p:cNvPicPr>
                        <a:picLocks noChangeAspect="1" noChangeArrowheads="1"/>
                      </p:cNvPicPr>
                      <p:nvPr/>
                    </p:nvPicPr>
                    <p:blipFill>
                      <a:blip r:embed="rId15"/>
                      <a:srcRect/>
                      <a:stretch>
                        <a:fillRect/>
                      </a:stretch>
                    </p:blipFill>
                    <p:spPr bwMode="auto">
                      <a:xfrm>
                        <a:off x="4329112" y="1620838"/>
                        <a:ext cx="2224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739123941"/>
              </p:ext>
            </p:extLst>
          </p:nvPr>
        </p:nvGraphicFramePr>
        <p:xfrm>
          <a:off x="2982191" y="3933825"/>
          <a:ext cx="1890713" cy="463550"/>
        </p:xfrm>
        <a:graphic>
          <a:graphicData uri="http://schemas.openxmlformats.org/presentationml/2006/ole">
            <mc:AlternateContent xmlns:mc="http://schemas.openxmlformats.org/markup-compatibility/2006">
              <mc:Choice xmlns:v="urn:schemas-microsoft-com:vml" Requires="v">
                <p:oleObj spid="_x0000_s61538" name="Equation" r:id="rId16" imgW="1562040" imgH="380880" progId="Equation.DSMT4">
                  <p:embed/>
                </p:oleObj>
              </mc:Choice>
              <mc:Fallback>
                <p:oleObj name="Equation" r:id="rId16" imgW="1562040" imgH="380880" progId="Equation.DSMT4">
                  <p:embed/>
                  <p:pic>
                    <p:nvPicPr>
                      <p:cNvPr id="0" name=""/>
                      <p:cNvPicPr>
                        <a:picLocks noChangeAspect="1" noChangeArrowheads="1"/>
                      </p:cNvPicPr>
                      <p:nvPr/>
                    </p:nvPicPr>
                    <p:blipFill>
                      <a:blip r:embed="rId17"/>
                      <a:srcRect/>
                      <a:stretch>
                        <a:fillRect/>
                      </a:stretch>
                    </p:blipFill>
                    <p:spPr bwMode="auto">
                      <a:xfrm>
                        <a:off x="2982191" y="3933825"/>
                        <a:ext cx="18907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850753188"/>
              </p:ext>
            </p:extLst>
          </p:nvPr>
        </p:nvGraphicFramePr>
        <p:xfrm>
          <a:off x="2951821" y="5283200"/>
          <a:ext cx="2274888" cy="355600"/>
        </p:xfrm>
        <a:graphic>
          <a:graphicData uri="http://schemas.openxmlformats.org/presentationml/2006/ole">
            <mc:AlternateContent xmlns:mc="http://schemas.openxmlformats.org/markup-compatibility/2006">
              <mc:Choice xmlns:v="urn:schemas-microsoft-com:vml" Requires="v">
                <p:oleObj spid="_x0000_s61539" name="Equation" r:id="rId18" imgW="1879560" imgH="291960" progId="Equation.DSMT4">
                  <p:embed/>
                </p:oleObj>
              </mc:Choice>
              <mc:Fallback>
                <p:oleObj name="Equation" r:id="rId18" imgW="1879560" imgH="291960" progId="Equation.DSMT4">
                  <p:embed/>
                  <p:pic>
                    <p:nvPicPr>
                      <p:cNvPr id="0" name=""/>
                      <p:cNvPicPr>
                        <a:picLocks noChangeAspect="1" noChangeArrowheads="1"/>
                      </p:cNvPicPr>
                      <p:nvPr/>
                    </p:nvPicPr>
                    <p:blipFill>
                      <a:blip r:embed="rId19"/>
                      <a:srcRect/>
                      <a:stretch>
                        <a:fillRect/>
                      </a:stretch>
                    </p:blipFill>
                    <p:spPr bwMode="auto">
                      <a:xfrm>
                        <a:off x="2951821" y="5283200"/>
                        <a:ext cx="2274888"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81991860"/>
              </p:ext>
            </p:extLst>
          </p:nvPr>
        </p:nvGraphicFramePr>
        <p:xfrm>
          <a:off x="2217738" y="4648200"/>
          <a:ext cx="3559175" cy="525463"/>
        </p:xfrm>
        <a:graphic>
          <a:graphicData uri="http://schemas.openxmlformats.org/presentationml/2006/ole">
            <mc:AlternateContent xmlns:mc="http://schemas.openxmlformats.org/markup-compatibility/2006">
              <mc:Choice xmlns:v="urn:schemas-microsoft-com:vml" Requires="v">
                <p:oleObj spid="_x0000_s61540" name="Equation" r:id="rId20" imgW="2946240" imgH="431640" progId="Equation.DSMT4">
                  <p:embed/>
                </p:oleObj>
              </mc:Choice>
              <mc:Fallback>
                <p:oleObj name="Equation" r:id="rId20" imgW="2946240" imgH="431640" progId="Equation.DSMT4">
                  <p:embed/>
                  <p:pic>
                    <p:nvPicPr>
                      <p:cNvPr id="0" name=""/>
                      <p:cNvPicPr>
                        <a:picLocks noChangeAspect="1" noChangeArrowheads="1"/>
                      </p:cNvPicPr>
                      <p:nvPr/>
                    </p:nvPicPr>
                    <p:blipFill>
                      <a:blip r:embed="rId21"/>
                      <a:srcRect/>
                      <a:stretch>
                        <a:fillRect/>
                      </a:stretch>
                    </p:blipFill>
                    <p:spPr bwMode="auto">
                      <a:xfrm>
                        <a:off x="2217738" y="4648200"/>
                        <a:ext cx="35591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932508097"/>
              </p:ext>
            </p:extLst>
          </p:nvPr>
        </p:nvGraphicFramePr>
        <p:xfrm>
          <a:off x="2992293" y="5762625"/>
          <a:ext cx="2320925" cy="463550"/>
        </p:xfrm>
        <a:graphic>
          <a:graphicData uri="http://schemas.openxmlformats.org/presentationml/2006/ole">
            <mc:AlternateContent xmlns:mc="http://schemas.openxmlformats.org/markup-compatibility/2006">
              <mc:Choice xmlns:v="urn:schemas-microsoft-com:vml" Requires="v">
                <p:oleObj spid="_x0000_s61541" name="Equation" r:id="rId22" imgW="1917360" imgH="380880" progId="Equation.DSMT4">
                  <p:embed/>
                </p:oleObj>
              </mc:Choice>
              <mc:Fallback>
                <p:oleObj name="Equation" r:id="rId22" imgW="1917360" imgH="380880" progId="Equation.DSMT4">
                  <p:embed/>
                  <p:pic>
                    <p:nvPicPr>
                      <p:cNvPr id="0" name=""/>
                      <p:cNvPicPr>
                        <a:picLocks noChangeAspect="1" noChangeArrowheads="1"/>
                      </p:cNvPicPr>
                      <p:nvPr/>
                    </p:nvPicPr>
                    <p:blipFill>
                      <a:blip r:embed="rId23"/>
                      <a:srcRect/>
                      <a:stretch>
                        <a:fillRect/>
                      </a:stretch>
                    </p:blipFill>
                    <p:spPr bwMode="auto">
                      <a:xfrm>
                        <a:off x="2992293" y="5762625"/>
                        <a:ext cx="23209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 name="TextBox 30"/>
          <p:cNvSpPr txBox="1"/>
          <p:nvPr/>
        </p:nvSpPr>
        <p:spPr>
          <a:xfrm>
            <a:off x="5410200" y="57912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23000687"/>
      </p:ext>
    </p:extLst>
  </p:cSld>
  <p:clrMapOvr>
    <a:masterClrMapping/>
  </p:clrMapOvr>
  <mc:AlternateContent xmlns:mc="http://schemas.openxmlformats.org/markup-compatibility/2006">
    <mc:Choice xmlns:p14="http://schemas.microsoft.com/office/powerpoint/2010/main" Requires="p14">
      <p:transition spd="slow" p14:dur="2000" advTm="84826"/>
    </mc:Choice>
    <mc:Fallback>
      <p:transition spd="slow" advTm="84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bldLst>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i="1" dirty="0"/>
          </a:p>
        </p:txBody>
      </p:sp>
      <p:sp>
        <p:nvSpPr>
          <p:cNvPr id="3" name="Content Placeholder 2"/>
          <p:cNvSpPr>
            <a:spLocks noGrp="1"/>
          </p:cNvSpPr>
          <p:nvPr>
            <p:ph idx="1"/>
          </p:nvPr>
        </p:nvSpPr>
        <p:spPr/>
        <p:txBody>
          <a:bodyPr/>
          <a:lstStyle/>
          <a:p>
            <a:pPr marL="0" indent="0">
              <a:buNone/>
            </a:pPr>
            <a:r>
              <a:rPr lang="en-US" dirty="0" smtClean="0"/>
              <a:t>Theorem:                                  and                                     .</a:t>
            </a:r>
          </a:p>
          <a:p>
            <a:pPr marL="0" indent="0">
              <a:buNone/>
            </a:pPr>
            <a:endParaRPr lang="en-US" dirty="0"/>
          </a:p>
          <a:p>
            <a:pPr marL="0" indent="0">
              <a:buNone/>
            </a:pPr>
            <a:r>
              <a:rPr lang="en-US" dirty="0" smtClean="0"/>
              <a:t>Proof:	See the previous theorem.</a:t>
            </a:r>
          </a:p>
        </p:txBody>
      </p:sp>
      <p:sp>
        <p:nvSpPr>
          <p:cNvPr id="9" name="Footer Placeholder 8"/>
          <p:cNvSpPr>
            <a:spLocks noGrp="1"/>
          </p:cNvSpPr>
          <p:nvPr>
            <p:ph type="ftr" sz="quarter" idx="11"/>
          </p:nvPr>
        </p:nvSpPr>
        <p:spPr/>
        <p:txBody>
          <a:bodyPr/>
          <a:lstStyle/>
          <a:p>
            <a:r>
              <a:rPr lang="en-CA" smtClean="0"/>
              <a:t>The complex conjugate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4052999034"/>
              </p:ext>
            </p:extLst>
          </p:nvPr>
        </p:nvGraphicFramePr>
        <p:xfrm>
          <a:off x="1818409" y="1425575"/>
          <a:ext cx="1855788" cy="784225"/>
        </p:xfrm>
        <a:graphic>
          <a:graphicData uri="http://schemas.openxmlformats.org/presentationml/2006/ole">
            <mc:AlternateContent xmlns:mc="http://schemas.openxmlformats.org/markup-compatibility/2006">
              <mc:Choice xmlns:v="urn:schemas-microsoft-com:vml" Requires="v">
                <p:oleObj spid="_x0000_s62476" name="Equation" r:id="rId6" imgW="1536480" imgH="647640" progId="Equation.DSMT4">
                  <p:embed/>
                </p:oleObj>
              </mc:Choice>
              <mc:Fallback>
                <p:oleObj name="Equation" r:id="rId6" imgW="1536480" imgH="647640" progId="Equation.DSMT4">
                  <p:embed/>
                  <p:pic>
                    <p:nvPicPr>
                      <p:cNvPr id="0" name=""/>
                      <p:cNvPicPr>
                        <a:picLocks noChangeAspect="1" noChangeArrowheads="1"/>
                      </p:cNvPicPr>
                      <p:nvPr/>
                    </p:nvPicPr>
                    <p:blipFill>
                      <a:blip r:embed="rId7"/>
                      <a:srcRect/>
                      <a:stretch>
                        <a:fillRect/>
                      </a:stretch>
                    </p:blipFill>
                    <p:spPr bwMode="auto">
                      <a:xfrm>
                        <a:off x="1818409" y="1425575"/>
                        <a:ext cx="18557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868460152"/>
              </p:ext>
            </p:extLst>
          </p:nvPr>
        </p:nvGraphicFramePr>
        <p:xfrm>
          <a:off x="4475163" y="1428750"/>
          <a:ext cx="1931987" cy="846138"/>
        </p:xfrm>
        <a:graphic>
          <a:graphicData uri="http://schemas.openxmlformats.org/presentationml/2006/ole">
            <mc:AlternateContent xmlns:mc="http://schemas.openxmlformats.org/markup-compatibility/2006">
              <mc:Choice xmlns:v="urn:schemas-microsoft-com:vml" Requires="v">
                <p:oleObj spid="_x0000_s62477" name="Equation" r:id="rId8" imgW="1600200" imgH="698400" progId="Equation.DSMT4">
                  <p:embed/>
                </p:oleObj>
              </mc:Choice>
              <mc:Fallback>
                <p:oleObj name="Equation" r:id="rId8" imgW="1600200" imgH="698400" progId="Equation.DSMT4">
                  <p:embed/>
                  <p:pic>
                    <p:nvPicPr>
                      <p:cNvPr id="0" name=""/>
                      <p:cNvPicPr>
                        <a:picLocks noChangeAspect="1" noChangeArrowheads="1"/>
                      </p:cNvPicPr>
                      <p:nvPr/>
                    </p:nvPicPr>
                    <p:blipFill>
                      <a:blip r:embed="rId9"/>
                      <a:srcRect/>
                      <a:stretch>
                        <a:fillRect/>
                      </a:stretch>
                    </p:blipFill>
                    <p:spPr bwMode="auto">
                      <a:xfrm>
                        <a:off x="4475163" y="1428750"/>
                        <a:ext cx="1931987"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09306647"/>
      </p:ext>
    </p:extLst>
  </p:cSld>
  <p:clrMapOvr>
    <a:masterClrMapping/>
  </p:clrMapOvr>
  <mc:AlternateContent xmlns:mc="http://schemas.openxmlformats.org/markup-compatibility/2006">
    <mc:Choice xmlns:p14="http://schemas.microsoft.com/office/powerpoint/2010/main" Requires="p14">
      <p:transition spd="slow" p14:dur="2000" advTm="24732"/>
    </mc:Choice>
    <mc:Fallback>
      <p:transition spd="slow" advTm="24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i="1" dirty="0"/>
          </a:p>
        </p:txBody>
      </p:sp>
      <p:sp>
        <p:nvSpPr>
          <p:cNvPr id="3" name="Content Placeholder 2"/>
          <p:cNvSpPr>
            <a:spLocks noGrp="1"/>
          </p:cNvSpPr>
          <p:nvPr>
            <p:ph idx="1"/>
          </p:nvPr>
        </p:nvSpPr>
        <p:spPr/>
        <p:txBody>
          <a:bodyPr/>
          <a:lstStyle/>
          <a:p>
            <a:pPr marL="0" indent="0">
              <a:buNone/>
            </a:pPr>
            <a:r>
              <a:rPr lang="en-US" dirty="0" smtClean="0"/>
              <a:t>Theorem:                              .</a:t>
            </a:r>
          </a:p>
          <a:p>
            <a:pPr marL="0" indent="0">
              <a:buNone/>
            </a:pPr>
            <a:endParaRPr lang="en-US" dirty="0"/>
          </a:p>
          <a:p>
            <a:pPr marL="0" indent="0">
              <a:buNone/>
            </a:pPr>
            <a:r>
              <a:rPr lang="en-US" dirty="0" smtClean="0"/>
              <a:t>Proof:	If                       , then</a:t>
            </a:r>
          </a:p>
        </p:txBody>
      </p:sp>
      <p:sp>
        <p:nvSpPr>
          <p:cNvPr id="9" name="Footer Placeholder 8"/>
          <p:cNvSpPr>
            <a:spLocks noGrp="1"/>
          </p:cNvSpPr>
          <p:nvPr>
            <p:ph type="ftr" sz="quarter" idx="11"/>
          </p:nvPr>
        </p:nvSpPr>
        <p:spPr/>
        <p:txBody>
          <a:bodyPr/>
          <a:lstStyle/>
          <a:p>
            <a:r>
              <a:rPr lang="en-CA" smtClean="0"/>
              <a:t>The complex conjugate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3383172938"/>
              </p:ext>
            </p:extLst>
          </p:nvPr>
        </p:nvGraphicFramePr>
        <p:xfrm>
          <a:off x="1844675" y="1541463"/>
          <a:ext cx="1701800" cy="552450"/>
        </p:xfrm>
        <a:graphic>
          <a:graphicData uri="http://schemas.openxmlformats.org/presentationml/2006/ole">
            <mc:AlternateContent xmlns:mc="http://schemas.openxmlformats.org/markup-compatibility/2006">
              <mc:Choice xmlns:v="urn:schemas-microsoft-com:vml" Requires="v">
                <p:oleObj spid="_x0000_s63539" name="Equation" r:id="rId6" imgW="1409400" imgH="457200" progId="Equation.DSMT4">
                  <p:embed/>
                </p:oleObj>
              </mc:Choice>
              <mc:Fallback>
                <p:oleObj name="Equation" r:id="rId6" imgW="1409400" imgH="457200" progId="Equation.DSMT4">
                  <p:embed/>
                  <p:pic>
                    <p:nvPicPr>
                      <p:cNvPr id="0" name=""/>
                      <p:cNvPicPr>
                        <a:picLocks noChangeAspect="1" noChangeArrowheads="1"/>
                      </p:cNvPicPr>
                      <p:nvPr/>
                    </p:nvPicPr>
                    <p:blipFill>
                      <a:blip r:embed="rId7"/>
                      <a:srcRect/>
                      <a:stretch>
                        <a:fillRect/>
                      </a:stretch>
                    </p:blipFill>
                    <p:spPr bwMode="auto">
                      <a:xfrm>
                        <a:off x="1844675" y="1541463"/>
                        <a:ext cx="17018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39692707"/>
              </p:ext>
            </p:extLst>
          </p:nvPr>
        </p:nvGraphicFramePr>
        <p:xfrm>
          <a:off x="1752600" y="2459038"/>
          <a:ext cx="1349375" cy="352425"/>
        </p:xfrm>
        <a:graphic>
          <a:graphicData uri="http://schemas.openxmlformats.org/presentationml/2006/ole">
            <mc:AlternateContent xmlns:mc="http://schemas.openxmlformats.org/markup-compatibility/2006">
              <mc:Choice xmlns:v="urn:schemas-microsoft-com:vml" Requires="v">
                <p:oleObj spid="_x0000_s63540" name="Equation" r:id="rId8" imgW="1117440" imgH="291960" progId="Equation.DSMT4">
                  <p:embed/>
                </p:oleObj>
              </mc:Choice>
              <mc:Fallback>
                <p:oleObj name="Equation" r:id="rId8" imgW="1117440" imgH="291960" progId="Equation.DSMT4">
                  <p:embed/>
                  <p:pic>
                    <p:nvPicPr>
                      <p:cNvPr id="0" name="Object 3"/>
                      <p:cNvPicPr>
                        <a:picLocks noChangeAspect="1" noChangeArrowheads="1"/>
                      </p:cNvPicPr>
                      <p:nvPr/>
                    </p:nvPicPr>
                    <p:blipFill>
                      <a:blip r:embed="rId9"/>
                      <a:srcRect/>
                      <a:stretch>
                        <a:fillRect/>
                      </a:stretch>
                    </p:blipFill>
                    <p:spPr bwMode="auto">
                      <a:xfrm>
                        <a:off x="1752600" y="2459038"/>
                        <a:ext cx="13493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0"/>
          <p:cNvSpPr txBox="1"/>
          <p:nvPr/>
        </p:nvSpPr>
        <p:spPr>
          <a:xfrm>
            <a:off x="5257800" y="50292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948289573"/>
              </p:ext>
            </p:extLst>
          </p:nvPr>
        </p:nvGraphicFramePr>
        <p:xfrm>
          <a:off x="3429000" y="2743200"/>
          <a:ext cx="2436813" cy="552450"/>
        </p:xfrm>
        <a:graphic>
          <a:graphicData uri="http://schemas.openxmlformats.org/presentationml/2006/ole">
            <mc:AlternateContent xmlns:mc="http://schemas.openxmlformats.org/markup-compatibility/2006">
              <mc:Choice xmlns:v="urn:schemas-microsoft-com:vml" Requires="v">
                <p:oleObj spid="_x0000_s63541" name="Equation" r:id="rId10" imgW="2019240" imgH="457200" progId="Equation.DSMT4">
                  <p:embed/>
                </p:oleObj>
              </mc:Choice>
              <mc:Fallback>
                <p:oleObj name="Equation" r:id="rId10" imgW="2019240" imgH="457200" progId="Equation.DSMT4">
                  <p:embed/>
                  <p:pic>
                    <p:nvPicPr>
                      <p:cNvPr id="0" name=""/>
                      <p:cNvPicPr>
                        <a:picLocks noChangeAspect="1" noChangeArrowheads="1"/>
                      </p:cNvPicPr>
                      <p:nvPr/>
                    </p:nvPicPr>
                    <p:blipFill>
                      <a:blip r:embed="rId11"/>
                      <a:srcRect/>
                      <a:stretch>
                        <a:fillRect/>
                      </a:stretch>
                    </p:blipFill>
                    <p:spPr bwMode="auto">
                      <a:xfrm>
                        <a:off x="3429000" y="2743200"/>
                        <a:ext cx="243681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855932618"/>
              </p:ext>
            </p:extLst>
          </p:nvPr>
        </p:nvGraphicFramePr>
        <p:xfrm>
          <a:off x="4191000" y="3373582"/>
          <a:ext cx="1579563" cy="460375"/>
        </p:xfrm>
        <a:graphic>
          <a:graphicData uri="http://schemas.openxmlformats.org/presentationml/2006/ole">
            <mc:AlternateContent xmlns:mc="http://schemas.openxmlformats.org/markup-compatibility/2006">
              <mc:Choice xmlns:v="urn:schemas-microsoft-com:vml" Requires="v">
                <p:oleObj spid="_x0000_s63542" name="Equation" r:id="rId12" imgW="1307880" imgH="380880" progId="Equation.DSMT4">
                  <p:embed/>
                </p:oleObj>
              </mc:Choice>
              <mc:Fallback>
                <p:oleObj name="Equation" r:id="rId12" imgW="1307880" imgH="380880" progId="Equation.DSMT4">
                  <p:embed/>
                  <p:pic>
                    <p:nvPicPr>
                      <p:cNvPr id="0" name=""/>
                      <p:cNvPicPr>
                        <a:picLocks noChangeAspect="1" noChangeArrowheads="1"/>
                      </p:cNvPicPr>
                      <p:nvPr/>
                    </p:nvPicPr>
                    <p:blipFill>
                      <a:blip r:embed="rId13"/>
                      <a:srcRect/>
                      <a:stretch>
                        <a:fillRect/>
                      </a:stretch>
                    </p:blipFill>
                    <p:spPr bwMode="auto">
                      <a:xfrm>
                        <a:off x="4191000" y="3373582"/>
                        <a:ext cx="15795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801298987"/>
              </p:ext>
            </p:extLst>
          </p:nvPr>
        </p:nvGraphicFramePr>
        <p:xfrm>
          <a:off x="4191000" y="3917373"/>
          <a:ext cx="1317625" cy="352425"/>
        </p:xfrm>
        <a:graphic>
          <a:graphicData uri="http://schemas.openxmlformats.org/presentationml/2006/ole">
            <mc:AlternateContent xmlns:mc="http://schemas.openxmlformats.org/markup-compatibility/2006">
              <mc:Choice xmlns:v="urn:schemas-microsoft-com:vml" Requires="v">
                <p:oleObj spid="_x0000_s63543" name="Equation" r:id="rId14" imgW="1091880" imgH="291960" progId="Equation.DSMT4">
                  <p:embed/>
                </p:oleObj>
              </mc:Choice>
              <mc:Fallback>
                <p:oleObj name="Equation" r:id="rId14" imgW="1091880" imgH="291960" progId="Equation.DSMT4">
                  <p:embed/>
                  <p:pic>
                    <p:nvPicPr>
                      <p:cNvPr id="0" name=""/>
                      <p:cNvPicPr>
                        <a:picLocks noChangeAspect="1" noChangeArrowheads="1"/>
                      </p:cNvPicPr>
                      <p:nvPr/>
                    </p:nvPicPr>
                    <p:blipFill>
                      <a:blip r:embed="rId15"/>
                      <a:srcRect/>
                      <a:stretch>
                        <a:fillRect/>
                      </a:stretch>
                    </p:blipFill>
                    <p:spPr bwMode="auto">
                      <a:xfrm>
                        <a:off x="4191000" y="3917373"/>
                        <a:ext cx="13176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372645980"/>
              </p:ext>
            </p:extLst>
          </p:nvPr>
        </p:nvGraphicFramePr>
        <p:xfrm>
          <a:off x="4201391" y="4343400"/>
          <a:ext cx="1624013" cy="522288"/>
        </p:xfrm>
        <a:graphic>
          <a:graphicData uri="http://schemas.openxmlformats.org/presentationml/2006/ole">
            <mc:AlternateContent xmlns:mc="http://schemas.openxmlformats.org/markup-compatibility/2006">
              <mc:Choice xmlns:v="urn:schemas-microsoft-com:vml" Requires="v">
                <p:oleObj spid="_x0000_s63544" name="Equation" r:id="rId16" imgW="1346040" imgH="431640" progId="Equation.DSMT4">
                  <p:embed/>
                </p:oleObj>
              </mc:Choice>
              <mc:Fallback>
                <p:oleObj name="Equation" r:id="rId16" imgW="1346040" imgH="431640" progId="Equation.DSMT4">
                  <p:embed/>
                  <p:pic>
                    <p:nvPicPr>
                      <p:cNvPr id="0" name=""/>
                      <p:cNvPicPr>
                        <a:picLocks noChangeAspect="1" noChangeArrowheads="1"/>
                      </p:cNvPicPr>
                      <p:nvPr/>
                    </p:nvPicPr>
                    <p:blipFill>
                      <a:blip r:embed="rId17"/>
                      <a:srcRect/>
                      <a:stretch>
                        <a:fillRect/>
                      </a:stretch>
                    </p:blipFill>
                    <p:spPr bwMode="auto">
                      <a:xfrm>
                        <a:off x="4201391" y="4343400"/>
                        <a:ext cx="16240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18759185"/>
              </p:ext>
            </p:extLst>
          </p:nvPr>
        </p:nvGraphicFramePr>
        <p:xfrm>
          <a:off x="4191000" y="4936938"/>
          <a:ext cx="935037" cy="522287"/>
        </p:xfrm>
        <a:graphic>
          <a:graphicData uri="http://schemas.openxmlformats.org/presentationml/2006/ole">
            <mc:AlternateContent xmlns:mc="http://schemas.openxmlformats.org/markup-compatibility/2006">
              <mc:Choice xmlns:v="urn:schemas-microsoft-com:vml" Requires="v">
                <p:oleObj spid="_x0000_s63545" name="Equation" r:id="rId18" imgW="774360" imgH="431640" progId="Equation.DSMT4">
                  <p:embed/>
                </p:oleObj>
              </mc:Choice>
              <mc:Fallback>
                <p:oleObj name="Equation" r:id="rId18" imgW="774360" imgH="431640" progId="Equation.DSMT4">
                  <p:embed/>
                  <p:pic>
                    <p:nvPicPr>
                      <p:cNvPr id="0" name=""/>
                      <p:cNvPicPr>
                        <a:picLocks noChangeAspect="1" noChangeArrowheads="1"/>
                      </p:cNvPicPr>
                      <p:nvPr/>
                    </p:nvPicPr>
                    <p:blipFill>
                      <a:blip r:embed="rId19"/>
                      <a:srcRect/>
                      <a:stretch>
                        <a:fillRect/>
                      </a:stretch>
                    </p:blipFill>
                    <p:spPr bwMode="auto">
                      <a:xfrm>
                        <a:off x="4191000" y="4936938"/>
                        <a:ext cx="9350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73911258"/>
      </p:ext>
    </p:extLst>
  </p:cSld>
  <p:clrMapOvr>
    <a:masterClrMapping/>
  </p:clrMapOvr>
  <mc:AlternateContent xmlns:mc="http://schemas.openxmlformats.org/markup-compatibility/2006">
    <mc:Choice xmlns:p14="http://schemas.microsoft.com/office/powerpoint/2010/main" Requires="p14">
      <p:transition spd="slow" p14:dur="2000" advTm="56895"/>
    </mc:Choice>
    <mc:Fallback>
      <p:transition spd="slow" advTm="56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takeaways</a:t>
            </a:r>
            <a:endParaRPr lang="en-CA" i="1" dirty="0"/>
          </a:p>
        </p:txBody>
      </p:sp>
      <p:sp>
        <p:nvSpPr>
          <p:cNvPr id="3" name="Content Placeholder 2"/>
          <p:cNvSpPr>
            <a:spLocks noGrp="1"/>
          </p:cNvSpPr>
          <p:nvPr>
            <p:ph idx="1"/>
          </p:nvPr>
        </p:nvSpPr>
        <p:spPr/>
        <p:txBody>
          <a:bodyPr/>
          <a:lstStyle/>
          <a:p>
            <a:pPr marL="400050"/>
            <a:r>
              <a:rPr lang="en-US" dirty="0" smtClean="0"/>
              <a:t>The most important takeaways are</a:t>
            </a:r>
          </a:p>
          <a:p>
            <a:pPr marL="800100" lvl="1"/>
            <a:r>
              <a:rPr lang="en-US" dirty="0" smtClean="0"/>
              <a:t>Complex conjugation is a reflection in the real axis</a:t>
            </a:r>
          </a:p>
          <a:p>
            <a:pPr marL="800100" lvl="1"/>
            <a:r>
              <a:rPr lang="en-US" dirty="0" smtClean="0"/>
              <a:t>For most operations, it doesn’t matter if you</a:t>
            </a:r>
          </a:p>
          <a:p>
            <a:pPr marL="1200150" lvl="2"/>
            <a:r>
              <a:rPr lang="en-US" dirty="0" smtClean="0"/>
              <a:t>Reflect first and then perform the operation, or </a:t>
            </a:r>
          </a:p>
          <a:p>
            <a:pPr marL="1200150" lvl="2"/>
            <a:r>
              <a:rPr lang="en-US" dirty="0" smtClean="0">
                <a:latin typeface="Times New Roman" panose="02020603050405020304" pitchFamily="18" charset="0"/>
              </a:rPr>
              <a:t>Perform the operation and then reflect</a:t>
            </a:r>
          </a:p>
        </p:txBody>
      </p:sp>
      <p:sp>
        <p:nvSpPr>
          <p:cNvPr id="9" name="Footer Placeholder 8"/>
          <p:cNvSpPr>
            <a:spLocks noGrp="1"/>
          </p:cNvSpPr>
          <p:nvPr>
            <p:ph type="ftr" sz="quarter" idx="11"/>
          </p:nvPr>
        </p:nvSpPr>
        <p:spPr/>
        <p:txBody>
          <a:bodyPr/>
          <a:lstStyle/>
          <a:p>
            <a:r>
              <a:rPr lang="en-CA" smtClean="0"/>
              <a:t>The complex conjugate</a:t>
            </a:r>
            <a:endParaRPr lang="en-CA"/>
          </a:p>
        </p:txBody>
      </p:sp>
      <p:sp>
        <p:nvSpPr>
          <p:cNvPr id="19" name="Slide Number Placeholder 18"/>
          <p:cNvSpPr>
            <a:spLocks noGrp="1"/>
          </p:cNvSpPr>
          <p:nvPr>
            <p:ph type="sldNum" sz="quarter" idx="12"/>
          </p:nvPr>
        </p:nvSpPr>
        <p:spPr>
          <a:xfrm>
            <a:off x="7239000" y="6346015"/>
            <a:ext cx="1066800" cy="365125"/>
          </a:xfrm>
        </p:spPr>
        <p:txBody>
          <a:bodyPr/>
          <a:lstStyle/>
          <a:p>
            <a:fld id="{42EF6DC8-DA9C-4533-8A40-BB00A2545AF8}" type="slidenum">
              <a:rPr lang="en-CA" smtClean="0"/>
              <a:pPr/>
              <a:t>17</a:t>
            </a:fld>
            <a:endParaRPr lang="en-CA"/>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57022146"/>
      </p:ext>
    </p:extLst>
  </p:cSld>
  <p:clrMapOvr>
    <a:masterClrMapping/>
  </p:clrMapOvr>
  <mc:AlternateContent xmlns:mc="http://schemas.openxmlformats.org/markup-compatibility/2006">
    <mc:Choice xmlns:p14="http://schemas.microsoft.com/office/powerpoint/2010/main" Requires="p14">
      <p:transition spd="slow" p14:dur="2000" advTm="28739"/>
    </mc:Choice>
    <mc:Fallback>
      <p:transition spd="slow" advTm="28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we’ve introduced </a:t>
            </a:r>
            <a:r>
              <a:rPr lang="en-US" dirty="0" smtClean="0"/>
              <a:t>the complex conjugate</a:t>
            </a:r>
            <a:endParaRPr lang="en-US" i="1" dirty="0"/>
          </a:p>
          <a:p>
            <a:pPr lvl="1"/>
            <a:r>
              <a:rPr lang="en-US" dirty="0" smtClean="0"/>
              <a:t>It is a reflection in the real axis</a:t>
            </a:r>
          </a:p>
          <a:p>
            <a:pPr lvl="2"/>
            <a:r>
              <a:rPr lang="en-US" dirty="0" smtClean="0"/>
              <a:t>Used to rationalize the denominator</a:t>
            </a:r>
            <a:endParaRPr lang="en-US" dirty="0">
              <a:latin typeface="Times New Roman" panose="02020603050405020304" pitchFamily="18" charset="0"/>
            </a:endParaRPr>
          </a:p>
          <a:p>
            <a:pPr lvl="1"/>
            <a:r>
              <a:rPr lang="en-US" dirty="0" smtClean="0"/>
              <a:t>We </a:t>
            </a:r>
            <a:r>
              <a:rPr lang="en-US" dirty="0"/>
              <a:t>saw that</a:t>
            </a:r>
          </a:p>
          <a:p>
            <a:pPr lvl="2"/>
            <a:r>
              <a:rPr lang="en-US" dirty="0" smtClean="0"/>
              <a:t>The conjugate of the conjugate of </a:t>
            </a:r>
            <a:r>
              <a:rPr lang="en-US" i="1" dirty="0" smtClean="0">
                <a:latin typeface="Times New Roman" panose="02020603050405020304" pitchFamily="18" charset="0"/>
              </a:rPr>
              <a:t>z</a:t>
            </a:r>
            <a:r>
              <a:rPr lang="en-US" dirty="0" smtClean="0"/>
              <a:t> is itself</a:t>
            </a:r>
            <a:endParaRPr lang="en-CA" dirty="0"/>
          </a:p>
          <a:p>
            <a:pPr lvl="2"/>
            <a:r>
              <a:rPr lang="en-US" dirty="0" smtClean="0"/>
              <a:t>For many operations, you can apply conjugation before or after the operation in question</a:t>
            </a:r>
            <a:endParaRPr lang="en-CA" dirty="0"/>
          </a:p>
          <a:p>
            <a:pPr lvl="2"/>
            <a:r>
              <a:rPr lang="en-US" dirty="0" smtClean="0">
                <a:latin typeface="Times New Roman" panose="02020603050405020304" pitchFamily="18" charset="0"/>
              </a:rPr>
              <a:t>The real and imaginary components can be extracted using conjugates</a:t>
            </a:r>
            <a:endParaRPr lang="en-US" dirty="0" smtClean="0"/>
          </a:p>
        </p:txBody>
      </p:sp>
      <p:sp>
        <p:nvSpPr>
          <p:cNvPr id="4" name="Footer Placeholder 3"/>
          <p:cNvSpPr>
            <a:spLocks noGrp="1"/>
          </p:cNvSpPr>
          <p:nvPr>
            <p:ph type="ftr" sz="quarter" idx="11"/>
          </p:nvPr>
        </p:nvSpPr>
        <p:spPr/>
        <p:txBody>
          <a:bodyPr/>
          <a:lstStyle/>
          <a:p>
            <a:r>
              <a:rPr lang="en-CA" smtClean="0"/>
              <a:t>The complex conjugate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33808"/>
    </mc:Choice>
    <mc:Fallback>
      <p:transition spd="slow" advTm="33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a:t>
            </a:r>
            <a:r>
              <a:rPr lang="en-CA" sz="1800" dirty="0"/>
              <a:t>https://en.wikipedia.org/wiki/Complex_conjugate</a:t>
            </a:r>
            <a:endParaRPr lang="en-CA" sz="1800" dirty="0" smtClean="0"/>
          </a:p>
          <a:p>
            <a:pPr marL="0" indent="0">
              <a:buNone/>
            </a:pPr>
            <a:endParaRPr lang="en-CA" sz="1800" dirty="0" smtClean="0"/>
          </a:p>
        </p:txBody>
      </p:sp>
      <p:sp>
        <p:nvSpPr>
          <p:cNvPr id="4" name="Footer Placeholder 3"/>
          <p:cNvSpPr>
            <a:spLocks noGrp="1"/>
          </p:cNvSpPr>
          <p:nvPr>
            <p:ph type="ftr" sz="quarter" idx="11"/>
          </p:nvPr>
        </p:nvSpPr>
        <p:spPr/>
        <p:txBody>
          <a:bodyPr/>
          <a:lstStyle/>
          <a:p>
            <a:r>
              <a:rPr lang="en-CA" smtClean="0"/>
              <a:t>The complex conjugate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3502"/>
    </mc:Choice>
    <mc:Fallback>
      <p:transition spd="slow" advTm="3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the conjugate of a complex number</a:t>
            </a:r>
          </a:p>
          <a:p>
            <a:pPr lvl="2"/>
            <a:r>
              <a:rPr lang="en-US" dirty="0" smtClean="0"/>
              <a:t>Look at both rectangular and polar representations</a:t>
            </a:r>
          </a:p>
          <a:p>
            <a:pPr lvl="1"/>
            <a:r>
              <a:rPr lang="en-US" dirty="0" smtClean="0"/>
              <a:t>Look at a geometric interpretation</a:t>
            </a:r>
          </a:p>
          <a:p>
            <a:pPr lvl="1"/>
            <a:r>
              <a:rPr lang="en-US" dirty="0" smtClean="0"/>
              <a:t>Observe some properties</a:t>
            </a:r>
          </a:p>
        </p:txBody>
      </p:sp>
      <p:sp>
        <p:nvSpPr>
          <p:cNvPr id="4" name="Footer Placeholder 3"/>
          <p:cNvSpPr>
            <a:spLocks noGrp="1"/>
          </p:cNvSpPr>
          <p:nvPr>
            <p:ph type="ftr" sz="quarter" idx="11"/>
          </p:nvPr>
        </p:nvSpPr>
        <p:spPr/>
        <p:txBody>
          <a:bodyPr/>
          <a:lstStyle/>
          <a:p>
            <a:r>
              <a:rPr lang="en-CA" smtClean="0"/>
              <a:t>The complex conjugate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8158"/>
    </mc:Choice>
    <mc:Fallback>
      <p:transition spd="slow" advTm="18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The complex conjugate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2579"/>
    </mc:Choice>
    <mc:Fallback>
      <p:transition spd="slow" advTm="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The complex conjugate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21</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3348"/>
    </mc:Choice>
    <mc:Fallback>
      <p:transition spd="slow" advTm="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complex conjugate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4489"/>
    </mc:Choice>
    <mc:Fallback>
      <p:transition spd="slow" advTm="4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CA" i="1" dirty="0"/>
          </a:p>
        </p:txBody>
      </p:sp>
      <p:sp>
        <p:nvSpPr>
          <p:cNvPr id="3" name="Content Placeholder 2"/>
          <p:cNvSpPr>
            <a:spLocks noGrp="1"/>
          </p:cNvSpPr>
          <p:nvPr>
            <p:ph idx="1"/>
          </p:nvPr>
        </p:nvSpPr>
        <p:spPr/>
        <p:txBody>
          <a:bodyPr/>
          <a:lstStyle/>
          <a:p>
            <a:r>
              <a:rPr lang="en-US" dirty="0" smtClean="0"/>
              <a:t>Recall from secondary school that when you rationalized the denominator of an expression, such as </a:t>
            </a:r>
          </a:p>
          <a:p>
            <a:endParaRPr lang="en-US" dirty="0"/>
          </a:p>
          <a:p>
            <a:endParaRPr lang="en-US" dirty="0" smtClean="0"/>
          </a:p>
          <a:p>
            <a:endParaRPr lang="en-US" dirty="0" smtClean="0"/>
          </a:p>
          <a:p>
            <a:r>
              <a:rPr lang="en-US" dirty="0" smtClean="0"/>
              <a:t>You </a:t>
            </a:r>
            <a:r>
              <a:rPr lang="en-US" dirty="0" smtClean="0"/>
              <a:t>referred </a:t>
            </a:r>
            <a:r>
              <a:rPr lang="en-US" dirty="0" smtClean="0"/>
              <a:t>to                 </a:t>
            </a:r>
            <a:r>
              <a:rPr lang="en-US" dirty="0" smtClean="0"/>
              <a:t>as the </a:t>
            </a:r>
            <a:r>
              <a:rPr lang="en-US" i="1" dirty="0" smtClean="0"/>
              <a:t>conjugate</a:t>
            </a:r>
            <a:r>
              <a:rPr lang="en-US" dirty="0"/>
              <a:t> </a:t>
            </a:r>
            <a:r>
              <a:rPr lang="en-US" dirty="0" smtClean="0"/>
              <a:t>or </a:t>
            </a:r>
            <a:r>
              <a:rPr lang="en-US" i="1" dirty="0" smtClean="0"/>
              <a:t>radical conjugate</a:t>
            </a:r>
            <a:r>
              <a:rPr lang="en-US" dirty="0" smtClean="0"/>
              <a:t> of </a:t>
            </a:r>
            <a:br>
              <a:rPr lang="en-US" dirty="0" smtClean="0"/>
            </a:br>
            <a:r>
              <a:rPr lang="en-US" dirty="0" smtClean="0"/>
              <a:t>      the denominator </a:t>
            </a:r>
          </a:p>
        </p:txBody>
      </p:sp>
      <p:sp>
        <p:nvSpPr>
          <p:cNvPr id="9" name="Footer Placeholder 8"/>
          <p:cNvSpPr>
            <a:spLocks noGrp="1"/>
          </p:cNvSpPr>
          <p:nvPr>
            <p:ph type="ftr" sz="quarter" idx="11"/>
          </p:nvPr>
        </p:nvSpPr>
        <p:spPr/>
        <p:txBody>
          <a:bodyPr/>
          <a:lstStyle/>
          <a:p>
            <a:r>
              <a:rPr lang="en-CA" smtClean="0"/>
              <a:t>The complex conjugate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32" name="Object 31"/>
          <p:cNvGraphicFramePr>
            <a:graphicFrameLocks noChangeAspect="1"/>
          </p:cNvGraphicFramePr>
          <p:nvPr>
            <p:extLst>
              <p:ext uri="{D42A27DB-BD31-4B8C-83A1-F6EECF244321}">
                <p14:modId xmlns:p14="http://schemas.microsoft.com/office/powerpoint/2010/main" val="4000616469"/>
              </p:ext>
            </p:extLst>
          </p:nvPr>
        </p:nvGraphicFramePr>
        <p:xfrm>
          <a:off x="2792413" y="3557588"/>
          <a:ext cx="865187" cy="361950"/>
        </p:xfrm>
        <a:graphic>
          <a:graphicData uri="http://schemas.openxmlformats.org/presentationml/2006/ole">
            <mc:AlternateContent xmlns:mc="http://schemas.openxmlformats.org/markup-compatibility/2006">
              <mc:Choice xmlns:v="urn:schemas-microsoft-com:vml" Requires="v">
                <p:oleObj spid="_x0000_s33880" name="Equation" r:id="rId6" imgW="787320" imgH="330120" progId="Equation.DSMT4">
                  <p:embed/>
                </p:oleObj>
              </mc:Choice>
              <mc:Fallback>
                <p:oleObj name="Equation" r:id="rId6" imgW="787320" imgH="330120" progId="Equation.DSMT4">
                  <p:embed/>
                  <p:pic>
                    <p:nvPicPr>
                      <p:cNvPr id="0" name=""/>
                      <p:cNvPicPr>
                        <a:picLocks noChangeAspect="1" noChangeArrowheads="1"/>
                      </p:cNvPicPr>
                      <p:nvPr/>
                    </p:nvPicPr>
                    <p:blipFill>
                      <a:blip r:embed="rId7"/>
                      <a:srcRect/>
                      <a:stretch>
                        <a:fillRect/>
                      </a:stretch>
                    </p:blipFill>
                    <p:spPr bwMode="auto">
                      <a:xfrm>
                        <a:off x="2792413" y="3557588"/>
                        <a:ext cx="8651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1742312272"/>
              </p:ext>
            </p:extLst>
          </p:nvPr>
        </p:nvGraphicFramePr>
        <p:xfrm>
          <a:off x="3019425" y="3894138"/>
          <a:ext cx="866775" cy="361950"/>
        </p:xfrm>
        <a:graphic>
          <a:graphicData uri="http://schemas.openxmlformats.org/presentationml/2006/ole">
            <mc:AlternateContent xmlns:mc="http://schemas.openxmlformats.org/markup-compatibility/2006">
              <mc:Choice xmlns:v="urn:schemas-microsoft-com:vml" Requires="v">
                <p:oleObj spid="_x0000_s33881" name="Equation" r:id="rId8" imgW="787320" imgH="330120" progId="Equation.DSMT4">
                  <p:embed/>
                </p:oleObj>
              </mc:Choice>
              <mc:Fallback>
                <p:oleObj name="Equation" r:id="rId8" imgW="787320" imgH="330120" progId="Equation.DSMT4">
                  <p:embed/>
                  <p:pic>
                    <p:nvPicPr>
                      <p:cNvPr id="0" name=""/>
                      <p:cNvPicPr>
                        <a:picLocks noChangeAspect="1" noChangeArrowheads="1"/>
                      </p:cNvPicPr>
                      <p:nvPr/>
                    </p:nvPicPr>
                    <p:blipFill>
                      <a:blip r:embed="rId9"/>
                      <a:srcRect/>
                      <a:stretch>
                        <a:fillRect/>
                      </a:stretch>
                    </p:blipFill>
                    <p:spPr bwMode="auto">
                      <a:xfrm>
                        <a:off x="3019425" y="3894138"/>
                        <a:ext cx="8667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045575065"/>
              </p:ext>
            </p:extLst>
          </p:nvPr>
        </p:nvGraphicFramePr>
        <p:xfrm>
          <a:off x="4800600" y="2559050"/>
          <a:ext cx="1117600" cy="738188"/>
        </p:xfrm>
        <a:graphic>
          <a:graphicData uri="http://schemas.openxmlformats.org/presentationml/2006/ole">
            <mc:AlternateContent xmlns:mc="http://schemas.openxmlformats.org/markup-compatibility/2006">
              <mc:Choice xmlns:v="urn:schemas-microsoft-com:vml" Requires="v">
                <p:oleObj spid="_x0000_s33882" name="Equation" r:id="rId10" imgW="1015920" imgH="672840" progId="Equation.DSMT4">
                  <p:embed/>
                </p:oleObj>
              </mc:Choice>
              <mc:Fallback>
                <p:oleObj name="Equation" r:id="rId10" imgW="1015920" imgH="672840" progId="Equation.DSMT4">
                  <p:embed/>
                  <p:pic>
                    <p:nvPicPr>
                      <p:cNvPr id="0" name=""/>
                      <p:cNvPicPr>
                        <a:picLocks noChangeAspect="1" noChangeArrowheads="1"/>
                      </p:cNvPicPr>
                      <p:nvPr/>
                    </p:nvPicPr>
                    <p:blipFill>
                      <a:blip r:embed="rId11"/>
                      <a:srcRect/>
                      <a:stretch>
                        <a:fillRect/>
                      </a:stretch>
                    </p:blipFill>
                    <p:spPr bwMode="auto">
                      <a:xfrm>
                        <a:off x="4800600" y="2559050"/>
                        <a:ext cx="111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214255662"/>
              </p:ext>
            </p:extLst>
          </p:nvPr>
        </p:nvGraphicFramePr>
        <p:xfrm>
          <a:off x="5962650" y="2559050"/>
          <a:ext cx="1117600" cy="738188"/>
        </p:xfrm>
        <a:graphic>
          <a:graphicData uri="http://schemas.openxmlformats.org/presentationml/2006/ole">
            <mc:AlternateContent xmlns:mc="http://schemas.openxmlformats.org/markup-compatibility/2006">
              <mc:Choice xmlns:v="urn:schemas-microsoft-com:vml" Requires="v">
                <p:oleObj spid="_x0000_s33883" name="Equation" r:id="rId12" imgW="1015920" imgH="672840" progId="Equation.DSMT4">
                  <p:embed/>
                </p:oleObj>
              </mc:Choice>
              <mc:Fallback>
                <p:oleObj name="Equation" r:id="rId12" imgW="1015920" imgH="672840" progId="Equation.DSMT4">
                  <p:embed/>
                  <p:pic>
                    <p:nvPicPr>
                      <p:cNvPr id="0" name=""/>
                      <p:cNvPicPr>
                        <a:picLocks noChangeAspect="1" noChangeArrowheads="1"/>
                      </p:cNvPicPr>
                      <p:nvPr/>
                    </p:nvPicPr>
                    <p:blipFill>
                      <a:blip r:embed="rId13"/>
                      <a:srcRect/>
                      <a:stretch>
                        <a:fillRect/>
                      </a:stretch>
                    </p:blipFill>
                    <p:spPr bwMode="auto">
                      <a:xfrm>
                        <a:off x="5962650" y="2559050"/>
                        <a:ext cx="111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627723238"/>
              </p:ext>
            </p:extLst>
          </p:nvPr>
        </p:nvGraphicFramePr>
        <p:xfrm>
          <a:off x="2578100" y="2566988"/>
          <a:ext cx="2124075" cy="793750"/>
        </p:xfrm>
        <a:graphic>
          <a:graphicData uri="http://schemas.openxmlformats.org/presentationml/2006/ole">
            <mc:AlternateContent xmlns:mc="http://schemas.openxmlformats.org/markup-compatibility/2006">
              <mc:Choice xmlns:v="urn:schemas-microsoft-com:vml" Requires="v">
                <p:oleObj spid="_x0000_s33884" name="Equation" r:id="rId14" imgW="1930320" imgH="723600" progId="Equation.DSMT4">
                  <p:embed/>
                </p:oleObj>
              </mc:Choice>
              <mc:Fallback>
                <p:oleObj name="Equation" r:id="rId14" imgW="1930320" imgH="723600" progId="Equation.DSMT4">
                  <p:embed/>
                  <p:pic>
                    <p:nvPicPr>
                      <p:cNvPr id="0" name=""/>
                      <p:cNvPicPr>
                        <a:picLocks noChangeAspect="1" noChangeArrowheads="1"/>
                      </p:cNvPicPr>
                      <p:nvPr/>
                    </p:nvPicPr>
                    <p:blipFill>
                      <a:blip r:embed="rId15"/>
                      <a:srcRect/>
                      <a:stretch>
                        <a:fillRect/>
                      </a:stretch>
                    </p:blipFill>
                    <p:spPr bwMode="auto">
                      <a:xfrm>
                        <a:off x="2578100" y="2566988"/>
                        <a:ext cx="21240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380731556"/>
              </p:ext>
            </p:extLst>
          </p:nvPr>
        </p:nvGraphicFramePr>
        <p:xfrm>
          <a:off x="1600200" y="2625725"/>
          <a:ext cx="908050" cy="723900"/>
        </p:xfrm>
        <a:graphic>
          <a:graphicData uri="http://schemas.openxmlformats.org/presentationml/2006/ole">
            <mc:AlternateContent xmlns:mc="http://schemas.openxmlformats.org/markup-compatibility/2006">
              <mc:Choice xmlns:v="urn:schemas-microsoft-com:vml" Requires="v">
                <p:oleObj spid="_x0000_s33885" name="Equation" r:id="rId16" imgW="825480" imgH="660240" progId="Equation.DSMT4">
                  <p:embed/>
                </p:oleObj>
              </mc:Choice>
              <mc:Fallback>
                <p:oleObj name="Equation" r:id="rId16" imgW="825480" imgH="660240" progId="Equation.DSMT4">
                  <p:embed/>
                  <p:pic>
                    <p:nvPicPr>
                      <p:cNvPr id="0" name=""/>
                      <p:cNvPicPr>
                        <a:picLocks noChangeAspect="1" noChangeArrowheads="1"/>
                      </p:cNvPicPr>
                      <p:nvPr/>
                    </p:nvPicPr>
                    <p:blipFill>
                      <a:blip r:embed="rId17"/>
                      <a:srcRect/>
                      <a:stretch>
                        <a:fillRect/>
                      </a:stretch>
                    </p:blipFill>
                    <p:spPr bwMode="auto">
                      <a:xfrm>
                        <a:off x="1600200" y="2625725"/>
                        <a:ext cx="9080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95832665"/>
      </p:ext>
    </p:extLst>
  </p:cSld>
  <p:clrMapOvr>
    <a:masterClrMapping/>
  </p:clrMapOvr>
  <mc:AlternateContent xmlns:mc="http://schemas.openxmlformats.org/markup-compatibility/2006">
    <mc:Choice xmlns:p14="http://schemas.microsoft.com/office/powerpoint/2010/main" Requires="p14">
      <p:transition spd="slow" p14:dur="2000" advTm="35744"/>
    </mc:Choice>
    <mc:Fallback>
      <p:transition spd="slow" advTm="35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complex conjugate</a:t>
            </a:r>
            <a:endParaRPr lang="en-CA" i="1" dirty="0"/>
          </a:p>
        </p:txBody>
      </p:sp>
      <p:sp>
        <p:nvSpPr>
          <p:cNvPr id="3" name="Content Placeholder 2"/>
          <p:cNvSpPr>
            <a:spLocks noGrp="1"/>
          </p:cNvSpPr>
          <p:nvPr>
            <p:ph idx="1"/>
          </p:nvPr>
        </p:nvSpPr>
        <p:spPr/>
        <p:txBody>
          <a:bodyPr/>
          <a:lstStyle/>
          <a:p>
            <a:r>
              <a:rPr lang="en-US" dirty="0" smtClean="0"/>
              <a:t>Recall that                 and so, given                      , </a:t>
            </a:r>
            <a:endParaRPr lang="en-US" dirty="0"/>
          </a:p>
          <a:p>
            <a:pPr marL="0" indent="0">
              <a:buNone/>
            </a:pPr>
            <a:r>
              <a:rPr lang="en-US" dirty="0"/>
              <a:t> </a:t>
            </a:r>
            <a:r>
              <a:rPr lang="en-US" dirty="0" smtClean="0"/>
              <a:t>     it is reasonable to define the </a:t>
            </a:r>
            <a:r>
              <a:rPr lang="en-US" i="1" dirty="0" smtClean="0"/>
              <a:t>complex conjugate</a:t>
            </a:r>
            <a:r>
              <a:rPr lang="en-US" dirty="0" smtClean="0"/>
              <a:t> of </a:t>
            </a:r>
            <a:r>
              <a:rPr lang="en-US" i="1" dirty="0" smtClean="0">
                <a:latin typeface="Times New Roman" panose="02020603050405020304" pitchFamily="18" charset="0"/>
              </a:rPr>
              <a:t>z</a:t>
            </a:r>
            <a:r>
              <a:rPr lang="en-US" dirty="0" smtClean="0"/>
              <a:t> as</a:t>
            </a:r>
            <a:br>
              <a:rPr lang="en-US" dirty="0" smtClean="0"/>
            </a:br>
            <a:endParaRPr lang="en-US" dirty="0" smtClean="0"/>
          </a:p>
          <a:p>
            <a:endParaRPr lang="en-US" dirty="0"/>
          </a:p>
          <a:p>
            <a:r>
              <a:rPr lang="en-US" dirty="0" smtClean="0"/>
              <a:t>One common use of the complex conjugate is to do exactly that:</a:t>
            </a:r>
          </a:p>
          <a:p>
            <a:pPr lvl="1"/>
            <a:r>
              <a:rPr lang="en-US" dirty="0" smtClean="0"/>
              <a:t>Rationalize the denominator</a:t>
            </a:r>
          </a:p>
          <a:p>
            <a:pPr lvl="1"/>
            <a:endParaRPr lang="en-US" dirty="0"/>
          </a:p>
          <a:p>
            <a:pPr lvl="1"/>
            <a:endParaRPr lang="en-US" dirty="0" smtClean="0"/>
          </a:p>
          <a:p>
            <a:pPr lvl="1"/>
            <a:endParaRPr lang="en-US" dirty="0"/>
          </a:p>
          <a:p>
            <a:pPr lvl="1"/>
            <a:r>
              <a:rPr lang="en-US" dirty="0" smtClean="0"/>
              <a:t>This converts the ratio of complex numbers</a:t>
            </a:r>
            <a:br>
              <a:rPr lang="en-US" dirty="0" smtClean="0"/>
            </a:br>
            <a:r>
              <a:rPr lang="en-US" dirty="0" smtClean="0"/>
              <a:t>into </a:t>
            </a:r>
            <a:r>
              <a:rPr lang="en-US" dirty="0" smtClean="0"/>
              <a:t>the rectangular representation</a:t>
            </a:r>
            <a:r>
              <a:rPr lang="en-US" dirty="0" smtClean="0"/>
              <a:t/>
            </a:r>
            <a:br>
              <a:rPr lang="en-US" dirty="0" smtClean="0"/>
            </a:br>
            <a:endParaRPr lang="en-US" dirty="0"/>
          </a:p>
          <a:p>
            <a:endParaRPr lang="en-US" dirty="0" smtClean="0"/>
          </a:p>
          <a:p>
            <a:endParaRPr lang="en-US" dirty="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The complex conjugate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1363361990"/>
              </p:ext>
            </p:extLst>
          </p:nvPr>
        </p:nvGraphicFramePr>
        <p:xfrm>
          <a:off x="2177901" y="1502734"/>
          <a:ext cx="963613" cy="514350"/>
        </p:xfrm>
        <a:graphic>
          <a:graphicData uri="http://schemas.openxmlformats.org/presentationml/2006/ole">
            <mc:AlternateContent xmlns:mc="http://schemas.openxmlformats.org/markup-compatibility/2006">
              <mc:Choice xmlns:v="urn:schemas-microsoft-com:vml" Requires="v">
                <p:oleObj spid="_x0000_s32909" name="Equation" r:id="rId6" imgW="876240" imgH="469800" progId="Equation.DSMT4">
                  <p:embed/>
                </p:oleObj>
              </mc:Choice>
              <mc:Fallback>
                <p:oleObj name="Equation" r:id="rId6" imgW="876240" imgH="469800" progId="Equation.DSMT4">
                  <p:embed/>
                  <p:pic>
                    <p:nvPicPr>
                      <p:cNvPr id="0" name=""/>
                      <p:cNvPicPr>
                        <a:picLocks noChangeAspect="1" noChangeArrowheads="1"/>
                      </p:cNvPicPr>
                      <p:nvPr/>
                    </p:nvPicPr>
                    <p:blipFill>
                      <a:blip r:embed="rId7"/>
                      <a:srcRect/>
                      <a:stretch>
                        <a:fillRect/>
                      </a:stretch>
                    </p:blipFill>
                    <p:spPr bwMode="auto">
                      <a:xfrm>
                        <a:off x="2177901" y="1502734"/>
                        <a:ext cx="96361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808912636"/>
              </p:ext>
            </p:extLst>
          </p:nvPr>
        </p:nvGraphicFramePr>
        <p:xfrm>
          <a:off x="4810991" y="1666009"/>
          <a:ext cx="1353343" cy="352743"/>
        </p:xfrm>
        <a:graphic>
          <a:graphicData uri="http://schemas.openxmlformats.org/presentationml/2006/ole">
            <mc:AlternateContent xmlns:mc="http://schemas.openxmlformats.org/markup-compatibility/2006">
              <mc:Choice xmlns:v="urn:schemas-microsoft-com:vml" Requires="v">
                <p:oleObj spid="_x0000_s32910" name="Equation" r:id="rId8" imgW="1117440" imgH="291960" progId="Equation.DSMT4">
                  <p:embed/>
                </p:oleObj>
              </mc:Choice>
              <mc:Fallback>
                <p:oleObj name="Equation" r:id="rId8" imgW="1117440" imgH="291960" progId="Equation.DSMT4">
                  <p:embed/>
                  <p:pic>
                    <p:nvPicPr>
                      <p:cNvPr id="0" name=""/>
                      <p:cNvPicPr>
                        <a:picLocks noChangeAspect="1" noChangeArrowheads="1"/>
                      </p:cNvPicPr>
                      <p:nvPr/>
                    </p:nvPicPr>
                    <p:blipFill>
                      <a:blip r:embed="rId9"/>
                      <a:srcRect/>
                      <a:stretch>
                        <a:fillRect/>
                      </a:stretch>
                    </p:blipFill>
                    <p:spPr bwMode="auto">
                      <a:xfrm>
                        <a:off x="4810991" y="1666009"/>
                        <a:ext cx="1353343" cy="35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549621812"/>
              </p:ext>
            </p:extLst>
          </p:nvPr>
        </p:nvGraphicFramePr>
        <p:xfrm>
          <a:off x="3756025" y="2514600"/>
          <a:ext cx="1460500" cy="412750"/>
        </p:xfrm>
        <a:graphic>
          <a:graphicData uri="http://schemas.openxmlformats.org/presentationml/2006/ole">
            <mc:AlternateContent xmlns:mc="http://schemas.openxmlformats.org/markup-compatibility/2006">
              <mc:Choice xmlns:v="urn:schemas-microsoft-com:vml" Requires="v">
                <p:oleObj spid="_x0000_s32911" name="Equation" r:id="rId10" imgW="1206360" imgH="342720" progId="Equation.DSMT4">
                  <p:embed/>
                </p:oleObj>
              </mc:Choice>
              <mc:Fallback>
                <p:oleObj name="Equation" r:id="rId10" imgW="1206360" imgH="342720" progId="Equation.DSMT4">
                  <p:embed/>
                  <p:pic>
                    <p:nvPicPr>
                      <p:cNvPr id="0" name=""/>
                      <p:cNvPicPr>
                        <a:picLocks noChangeAspect="1" noChangeArrowheads="1"/>
                      </p:cNvPicPr>
                      <p:nvPr/>
                    </p:nvPicPr>
                    <p:blipFill>
                      <a:blip r:embed="rId11"/>
                      <a:srcRect/>
                      <a:stretch>
                        <a:fillRect/>
                      </a:stretch>
                    </p:blipFill>
                    <p:spPr bwMode="auto">
                      <a:xfrm>
                        <a:off x="3756025" y="2514600"/>
                        <a:ext cx="14605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148677379"/>
              </p:ext>
            </p:extLst>
          </p:nvPr>
        </p:nvGraphicFramePr>
        <p:xfrm>
          <a:off x="4496233" y="4125191"/>
          <a:ext cx="1014412" cy="731838"/>
        </p:xfrm>
        <a:graphic>
          <a:graphicData uri="http://schemas.openxmlformats.org/presentationml/2006/ole">
            <mc:AlternateContent xmlns:mc="http://schemas.openxmlformats.org/markup-compatibility/2006">
              <mc:Choice xmlns:v="urn:schemas-microsoft-com:vml" Requires="v">
                <p:oleObj spid="_x0000_s32912" name="Equation" r:id="rId12" imgW="838080" imgH="609480" progId="Equation.DSMT4">
                  <p:embed/>
                </p:oleObj>
              </mc:Choice>
              <mc:Fallback>
                <p:oleObj name="Equation" r:id="rId12" imgW="838080" imgH="609480" progId="Equation.DSMT4">
                  <p:embed/>
                  <p:pic>
                    <p:nvPicPr>
                      <p:cNvPr id="0" name=""/>
                      <p:cNvPicPr>
                        <a:picLocks noChangeAspect="1" noChangeArrowheads="1"/>
                      </p:cNvPicPr>
                      <p:nvPr/>
                    </p:nvPicPr>
                    <p:blipFill>
                      <a:blip r:embed="rId13"/>
                      <a:srcRect/>
                      <a:stretch>
                        <a:fillRect/>
                      </a:stretch>
                    </p:blipFill>
                    <p:spPr bwMode="auto">
                      <a:xfrm>
                        <a:off x="4496233" y="4125191"/>
                        <a:ext cx="101441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851993708"/>
              </p:ext>
            </p:extLst>
          </p:nvPr>
        </p:nvGraphicFramePr>
        <p:xfrm>
          <a:off x="5521036" y="4322618"/>
          <a:ext cx="1492250" cy="350838"/>
        </p:xfrm>
        <a:graphic>
          <a:graphicData uri="http://schemas.openxmlformats.org/presentationml/2006/ole">
            <mc:AlternateContent xmlns:mc="http://schemas.openxmlformats.org/markup-compatibility/2006">
              <mc:Choice xmlns:v="urn:schemas-microsoft-com:vml" Requires="v">
                <p:oleObj spid="_x0000_s32913" name="Equation" r:id="rId14" imgW="1231560" imgH="291960" progId="Equation.DSMT4">
                  <p:embed/>
                </p:oleObj>
              </mc:Choice>
              <mc:Fallback>
                <p:oleObj name="Equation" r:id="rId14" imgW="1231560" imgH="291960" progId="Equation.DSMT4">
                  <p:embed/>
                  <p:pic>
                    <p:nvPicPr>
                      <p:cNvPr id="0" name=""/>
                      <p:cNvPicPr>
                        <a:picLocks noChangeAspect="1" noChangeArrowheads="1"/>
                      </p:cNvPicPr>
                      <p:nvPr/>
                    </p:nvPicPr>
                    <p:blipFill>
                      <a:blip r:embed="rId15"/>
                      <a:srcRect/>
                      <a:stretch>
                        <a:fillRect/>
                      </a:stretch>
                    </p:blipFill>
                    <p:spPr bwMode="auto">
                      <a:xfrm>
                        <a:off x="5521036" y="4322618"/>
                        <a:ext cx="14922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169273391"/>
              </p:ext>
            </p:extLst>
          </p:nvPr>
        </p:nvGraphicFramePr>
        <p:xfrm>
          <a:off x="2067791" y="4114800"/>
          <a:ext cx="2414587" cy="793750"/>
        </p:xfrm>
        <a:graphic>
          <a:graphicData uri="http://schemas.openxmlformats.org/presentationml/2006/ole">
            <mc:AlternateContent xmlns:mc="http://schemas.openxmlformats.org/markup-compatibility/2006">
              <mc:Choice xmlns:v="urn:schemas-microsoft-com:vml" Requires="v">
                <p:oleObj spid="_x0000_s32914" name="Equation" r:id="rId16" imgW="1993680" imgH="660240" progId="Equation.DSMT4">
                  <p:embed/>
                </p:oleObj>
              </mc:Choice>
              <mc:Fallback>
                <p:oleObj name="Equation" r:id="rId16" imgW="1993680" imgH="660240" progId="Equation.DSMT4">
                  <p:embed/>
                  <p:pic>
                    <p:nvPicPr>
                      <p:cNvPr id="0" name=""/>
                      <p:cNvPicPr>
                        <a:picLocks noChangeAspect="1" noChangeArrowheads="1"/>
                      </p:cNvPicPr>
                      <p:nvPr/>
                    </p:nvPicPr>
                    <p:blipFill>
                      <a:blip r:embed="rId17"/>
                      <a:srcRect/>
                      <a:stretch>
                        <a:fillRect/>
                      </a:stretch>
                    </p:blipFill>
                    <p:spPr bwMode="auto">
                      <a:xfrm>
                        <a:off x="2067791" y="4114800"/>
                        <a:ext cx="241458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61613195"/>
      </p:ext>
    </p:extLst>
  </p:cSld>
  <p:clrMapOvr>
    <a:masterClrMapping/>
  </p:clrMapOvr>
  <mc:AlternateContent xmlns:mc="http://schemas.openxmlformats.org/markup-compatibility/2006">
    <mc:Choice xmlns:p14="http://schemas.microsoft.com/office/powerpoint/2010/main" Requires="p14">
      <p:transition spd="slow" p14:dur="2000" advTm="69935"/>
    </mc:Choice>
    <mc:Fallback>
      <p:transition spd="slow" advTm="69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complex conjugate</a:t>
            </a:r>
            <a:endParaRPr lang="en-CA" dirty="0"/>
          </a:p>
        </p:txBody>
      </p:sp>
      <p:sp>
        <p:nvSpPr>
          <p:cNvPr id="3" name="Content Placeholder 2"/>
          <p:cNvSpPr>
            <a:spLocks noGrp="1"/>
          </p:cNvSpPr>
          <p:nvPr>
            <p:ph idx="1"/>
          </p:nvPr>
        </p:nvSpPr>
        <p:spPr/>
        <p:txBody>
          <a:bodyPr/>
          <a:lstStyle/>
          <a:p>
            <a:r>
              <a:rPr lang="en-US" dirty="0"/>
              <a:t>Some examples:</a:t>
            </a:r>
          </a:p>
          <a:p>
            <a:endParaRPr lang="en-CA" dirty="0"/>
          </a:p>
        </p:txBody>
      </p:sp>
      <p:sp>
        <p:nvSpPr>
          <p:cNvPr id="4" name="Footer Placeholder 3"/>
          <p:cNvSpPr>
            <a:spLocks noGrp="1"/>
          </p:cNvSpPr>
          <p:nvPr>
            <p:ph type="ftr" sz="quarter" idx="11"/>
          </p:nvPr>
        </p:nvSpPr>
        <p:spPr/>
        <p:txBody>
          <a:bodyPr/>
          <a:lstStyle/>
          <a:p>
            <a:r>
              <a:rPr lang="en-CA" smtClean="0"/>
              <a:t>The complex conjugate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2004149255"/>
              </p:ext>
            </p:extLst>
          </p:nvPr>
        </p:nvGraphicFramePr>
        <p:xfrm>
          <a:off x="3248025" y="2014538"/>
          <a:ext cx="1955800" cy="473075"/>
        </p:xfrm>
        <a:graphic>
          <a:graphicData uri="http://schemas.openxmlformats.org/presentationml/2006/ole">
            <mc:AlternateContent xmlns:mc="http://schemas.openxmlformats.org/markup-compatibility/2006">
              <mc:Choice xmlns:v="urn:schemas-microsoft-com:vml" Requires="v">
                <p:oleObj spid="_x0000_s34913" name="Equation" r:id="rId6" imgW="1777680" imgH="431640" progId="Equation.DSMT4">
                  <p:embed/>
                </p:oleObj>
              </mc:Choice>
              <mc:Fallback>
                <p:oleObj name="Equation" r:id="rId6" imgW="1777680" imgH="431640" progId="Equation.DSMT4">
                  <p:embed/>
                  <p:pic>
                    <p:nvPicPr>
                      <p:cNvPr id="0" name=""/>
                      <p:cNvPicPr>
                        <a:picLocks noChangeAspect="1" noChangeArrowheads="1"/>
                      </p:cNvPicPr>
                      <p:nvPr/>
                    </p:nvPicPr>
                    <p:blipFill>
                      <a:blip r:embed="rId7"/>
                      <a:srcRect/>
                      <a:stretch>
                        <a:fillRect/>
                      </a:stretch>
                    </p:blipFill>
                    <p:spPr bwMode="auto">
                      <a:xfrm>
                        <a:off x="3248025" y="2014538"/>
                        <a:ext cx="19558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237602258"/>
              </p:ext>
            </p:extLst>
          </p:nvPr>
        </p:nvGraphicFramePr>
        <p:xfrm>
          <a:off x="3200400" y="2509116"/>
          <a:ext cx="2011362" cy="473075"/>
        </p:xfrm>
        <a:graphic>
          <a:graphicData uri="http://schemas.openxmlformats.org/presentationml/2006/ole">
            <mc:AlternateContent xmlns:mc="http://schemas.openxmlformats.org/markup-compatibility/2006">
              <mc:Choice xmlns:v="urn:schemas-microsoft-com:vml" Requires="v">
                <p:oleObj spid="_x0000_s34914" name="Equation" r:id="rId8" imgW="1828800" imgH="431640" progId="Equation.DSMT4">
                  <p:embed/>
                </p:oleObj>
              </mc:Choice>
              <mc:Fallback>
                <p:oleObj name="Equation" r:id="rId8" imgW="1828800" imgH="431640" progId="Equation.DSMT4">
                  <p:embed/>
                  <p:pic>
                    <p:nvPicPr>
                      <p:cNvPr id="0" name=""/>
                      <p:cNvPicPr>
                        <a:picLocks noChangeAspect="1" noChangeArrowheads="1"/>
                      </p:cNvPicPr>
                      <p:nvPr/>
                    </p:nvPicPr>
                    <p:blipFill>
                      <a:blip r:embed="rId9"/>
                      <a:srcRect/>
                      <a:stretch>
                        <a:fillRect/>
                      </a:stretch>
                    </p:blipFill>
                    <p:spPr bwMode="auto">
                      <a:xfrm>
                        <a:off x="3200400" y="2509116"/>
                        <a:ext cx="2011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859333150"/>
              </p:ext>
            </p:extLst>
          </p:nvPr>
        </p:nvGraphicFramePr>
        <p:xfrm>
          <a:off x="3245427" y="3108325"/>
          <a:ext cx="1970087" cy="473075"/>
        </p:xfrm>
        <a:graphic>
          <a:graphicData uri="http://schemas.openxmlformats.org/presentationml/2006/ole">
            <mc:AlternateContent xmlns:mc="http://schemas.openxmlformats.org/markup-compatibility/2006">
              <mc:Choice xmlns:v="urn:schemas-microsoft-com:vml" Requires="v">
                <p:oleObj spid="_x0000_s34915" name="Equation" r:id="rId10" imgW="1790640" imgH="431640" progId="Equation.DSMT4">
                  <p:embed/>
                </p:oleObj>
              </mc:Choice>
              <mc:Fallback>
                <p:oleObj name="Equation" r:id="rId10" imgW="1790640" imgH="431640" progId="Equation.DSMT4">
                  <p:embed/>
                  <p:pic>
                    <p:nvPicPr>
                      <p:cNvPr id="0" name=""/>
                      <p:cNvPicPr>
                        <a:picLocks noChangeAspect="1" noChangeArrowheads="1"/>
                      </p:cNvPicPr>
                      <p:nvPr/>
                    </p:nvPicPr>
                    <p:blipFill>
                      <a:blip r:embed="rId11"/>
                      <a:srcRect/>
                      <a:stretch>
                        <a:fillRect/>
                      </a:stretch>
                    </p:blipFill>
                    <p:spPr bwMode="auto">
                      <a:xfrm>
                        <a:off x="3245427" y="3108325"/>
                        <a:ext cx="19700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97338122"/>
      </p:ext>
    </p:extLst>
  </p:cSld>
  <p:clrMapOvr>
    <a:masterClrMapping/>
  </p:clrMapOvr>
  <mc:AlternateContent xmlns:mc="http://schemas.openxmlformats.org/markup-compatibility/2006">
    <mc:Choice xmlns:p14="http://schemas.microsoft.com/office/powerpoint/2010/main" Requires="p14">
      <p:transition spd="slow" p14:dur="2000" advTm="19229"/>
    </mc:Choice>
    <mc:Fallback>
      <p:transition spd="slow" advTm="19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interpretation</a:t>
            </a:r>
            <a:endParaRPr lang="en-CA" dirty="0"/>
          </a:p>
        </p:txBody>
      </p:sp>
      <p:sp>
        <p:nvSpPr>
          <p:cNvPr id="3" name="Content Placeholder 2"/>
          <p:cNvSpPr>
            <a:spLocks noGrp="1"/>
          </p:cNvSpPr>
          <p:nvPr>
            <p:ph idx="1"/>
          </p:nvPr>
        </p:nvSpPr>
        <p:spPr/>
        <p:txBody>
          <a:bodyPr/>
          <a:lstStyle/>
          <a:p>
            <a:r>
              <a:rPr lang="en-US" dirty="0" smtClean="0"/>
              <a:t>The geometric interpretation of the complex conjugate is a reflection through the real axis</a:t>
            </a:r>
            <a:endParaRPr lang="en-US" dirty="0"/>
          </a:p>
          <a:p>
            <a:endParaRPr lang="en-CA" dirty="0"/>
          </a:p>
        </p:txBody>
      </p:sp>
      <p:sp>
        <p:nvSpPr>
          <p:cNvPr id="4" name="Footer Placeholder 3"/>
          <p:cNvSpPr>
            <a:spLocks noGrp="1"/>
          </p:cNvSpPr>
          <p:nvPr>
            <p:ph type="ftr" sz="quarter" idx="11"/>
          </p:nvPr>
        </p:nvSpPr>
        <p:spPr/>
        <p:txBody>
          <a:bodyPr/>
          <a:lstStyle/>
          <a:p>
            <a:r>
              <a:rPr lang="en-CA" smtClean="0"/>
              <a:t>The complex conjugate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pic>
        <p:nvPicPr>
          <p:cNvPr id="35870" name="Picture 30" descr="C:\Users\Douglas\Desktop\z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246" y="2438400"/>
            <a:ext cx="3241554" cy="309525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59750284"/>
      </p:ext>
    </p:extLst>
  </p:cSld>
  <p:clrMapOvr>
    <a:masterClrMapping/>
  </p:clrMapOvr>
  <mc:AlternateContent xmlns:mc="http://schemas.openxmlformats.org/markup-compatibility/2006">
    <mc:Choice xmlns:p14="http://schemas.microsoft.com/office/powerpoint/2010/main" Requires="p14">
      <p:transition spd="slow" p14:dur="2000" advTm="23549"/>
    </mc:Choice>
    <mc:Fallback>
      <p:transition spd="slow" advTm="2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 representation</a:t>
            </a:r>
            <a:endParaRPr lang="en-CA" dirty="0"/>
          </a:p>
        </p:txBody>
      </p:sp>
      <p:sp>
        <p:nvSpPr>
          <p:cNvPr id="3" name="Content Placeholder 2"/>
          <p:cNvSpPr>
            <a:spLocks noGrp="1"/>
          </p:cNvSpPr>
          <p:nvPr>
            <p:ph idx="1"/>
          </p:nvPr>
        </p:nvSpPr>
        <p:spPr/>
        <p:txBody>
          <a:bodyPr/>
          <a:lstStyle/>
          <a:p>
            <a:r>
              <a:rPr lang="en-US" dirty="0" smtClean="0"/>
              <a:t>If a complex number is in the polar </a:t>
            </a:r>
            <a:r>
              <a:rPr lang="en-US" dirty="0" smtClean="0"/>
              <a:t>representation,</a:t>
            </a:r>
            <a:br>
              <a:rPr lang="en-US" dirty="0" smtClean="0"/>
            </a:br>
            <a:r>
              <a:rPr lang="en-US" dirty="0" smtClean="0"/>
              <a:t>     the </a:t>
            </a:r>
            <a:r>
              <a:rPr lang="en-US" dirty="0" smtClean="0"/>
              <a:t>complex conjugate is equally easy to find:</a:t>
            </a:r>
          </a:p>
          <a:p>
            <a:pPr lvl="1"/>
            <a:r>
              <a:rPr lang="en-US" dirty="0" smtClean="0"/>
              <a:t>If                         then </a:t>
            </a:r>
          </a:p>
          <a:p>
            <a:pPr lvl="1"/>
            <a:endParaRPr lang="en-US" dirty="0"/>
          </a:p>
          <a:p>
            <a:r>
              <a:rPr lang="en-US" dirty="0" smtClean="0"/>
              <a:t>To show this, just recall that </a:t>
            </a:r>
          </a:p>
          <a:p>
            <a:endParaRPr lang="en-US" dirty="0"/>
          </a:p>
          <a:p>
            <a:pPr marL="0" indent="0">
              <a:buNone/>
            </a:pPr>
            <a:r>
              <a:rPr lang="en-US" dirty="0" smtClean="0"/>
              <a:t>     so</a:t>
            </a:r>
            <a:endParaRPr lang="en-US" dirty="0"/>
          </a:p>
          <a:p>
            <a:endParaRPr lang="en-CA" dirty="0"/>
          </a:p>
        </p:txBody>
      </p:sp>
      <p:sp>
        <p:nvSpPr>
          <p:cNvPr id="4" name="Footer Placeholder 3"/>
          <p:cNvSpPr>
            <a:spLocks noGrp="1"/>
          </p:cNvSpPr>
          <p:nvPr>
            <p:ph type="ftr" sz="quarter" idx="11"/>
          </p:nvPr>
        </p:nvSpPr>
        <p:spPr/>
        <p:txBody>
          <a:bodyPr/>
          <a:lstStyle/>
          <a:p>
            <a:r>
              <a:rPr lang="en-CA" smtClean="0"/>
              <a:t>The complex conjugate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885720781"/>
              </p:ext>
            </p:extLst>
          </p:nvPr>
        </p:nvGraphicFramePr>
        <p:xfrm>
          <a:off x="1589809" y="2341418"/>
          <a:ext cx="1214437" cy="431800"/>
        </p:xfrm>
        <a:graphic>
          <a:graphicData uri="http://schemas.openxmlformats.org/presentationml/2006/ole">
            <mc:AlternateContent xmlns:mc="http://schemas.openxmlformats.org/markup-compatibility/2006">
              <mc:Choice xmlns:v="urn:schemas-microsoft-com:vml" Requires="v">
                <p:oleObj spid="_x0000_s54312" name="Equation" r:id="rId6" imgW="1002960" imgH="355320" progId="Equation.DSMT4">
                  <p:embed/>
                </p:oleObj>
              </mc:Choice>
              <mc:Fallback>
                <p:oleObj name="Equation" r:id="rId6" imgW="1002960" imgH="35532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9809" y="2341418"/>
                        <a:ext cx="12144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320312907"/>
              </p:ext>
            </p:extLst>
          </p:nvPr>
        </p:nvGraphicFramePr>
        <p:xfrm>
          <a:off x="3505200" y="2336079"/>
          <a:ext cx="1752600" cy="463550"/>
        </p:xfrm>
        <a:graphic>
          <a:graphicData uri="http://schemas.openxmlformats.org/presentationml/2006/ole">
            <mc:AlternateContent xmlns:mc="http://schemas.openxmlformats.org/markup-compatibility/2006">
              <mc:Choice xmlns:v="urn:schemas-microsoft-com:vml" Requires="v">
                <p:oleObj spid="_x0000_s54313" name="Equation" r:id="rId8" imgW="1447560" imgH="380880" progId="Equation.DSMT4">
                  <p:embed/>
                </p:oleObj>
              </mc:Choice>
              <mc:Fallback>
                <p:oleObj name="Equation" r:id="rId8" imgW="1447560" imgH="380880" progId="Equation.DSMT4">
                  <p:embed/>
                  <p:pic>
                    <p:nvPicPr>
                      <p:cNvPr id="0" name=""/>
                      <p:cNvPicPr>
                        <a:picLocks noChangeAspect="1" noChangeArrowheads="1"/>
                      </p:cNvPicPr>
                      <p:nvPr/>
                    </p:nvPicPr>
                    <p:blipFill>
                      <a:blip r:embed="rId9"/>
                      <a:srcRect/>
                      <a:stretch>
                        <a:fillRect/>
                      </a:stretch>
                    </p:blipFill>
                    <p:spPr bwMode="auto">
                      <a:xfrm>
                        <a:off x="3505200" y="2336079"/>
                        <a:ext cx="1752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833835973"/>
              </p:ext>
            </p:extLst>
          </p:nvPr>
        </p:nvGraphicFramePr>
        <p:xfrm>
          <a:off x="2279650" y="3581400"/>
          <a:ext cx="4197350" cy="461962"/>
        </p:xfrm>
        <a:graphic>
          <a:graphicData uri="http://schemas.openxmlformats.org/presentationml/2006/ole">
            <mc:AlternateContent xmlns:mc="http://schemas.openxmlformats.org/markup-compatibility/2006">
              <mc:Choice xmlns:v="urn:schemas-microsoft-com:vml" Requires="v">
                <p:oleObj spid="_x0000_s54314" name="Equation" r:id="rId10" imgW="3466800" imgH="380880" progId="Equation.DSMT4">
                  <p:embed/>
                </p:oleObj>
              </mc:Choice>
              <mc:Fallback>
                <p:oleObj name="Equation" r:id="rId10" imgW="3466800" imgH="380880" progId="Equation.DSMT4">
                  <p:embed/>
                  <p:pic>
                    <p:nvPicPr>
                      <p:cNvPr id="0" name=""/>
                      <p:cNvPicPr>
                        <a:picLocks noChangeAspect="1" noChangeArrowheads="1"/>
                      </p:cNvPicPr>
                      <p:nvPr/>
                    </p:nvPicPr>
                    <p:blipFill>
                      <a:blip r:embed="rId11"/>
                      <a:srcRect/>
                      <a:stretch>
                        <a:fillRect/>
                      </a:stretch>
                    </p:blipFill>
                    <p:spPr bwMode="auto">
                      <a:xfrm>
                        <a:off x="2279650" y="3581400"/>
                        <a:ext cx="4197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227813965"/>
              </p:ext>
            </p:extLst>
          </p:nvPr>
        </p:nvGraphicFramePr>
        <p:xfrm>
          <a:off x="2677391" y="4475018"/>
          <a:ext cx="4533900" cy="461963"/>
        </p:xfrm>
        <a:graphic>
          <a:graphicData uri="http://schemas.openxmlformats.org/presentationml/2006/ole">
            <mc:AlternateContent xmlns:mc="http://schemas.openxmlformats.org/markup-compatibility/2006">
              <mc:Choice xmlns:v="urn:schemas-microsoft-com:vml" Requires="v">
                <p:oleObj spid="_x0000_s54315" name="Equation" r:id="rId12" imgW="3746160" imgH="380880" progId="Equation.DSMT4">
                  <p:embed/>
                </p:oleObj>
              </mc:Choice>
              <mc:Fallback>
                <p:oleObj name="Equation" r:id="rId12" imgW="3746160" imgH="380880" progId="Equation.DSMT4">
                  <p:embed/>
                  <p:pic>
                    <p:nvPicPr>
                      <p:cNvPr id="0" name=""/>
                      <p:cNvPicPr>
                        <a:picLocks noChangeAspect="1" noChangeArrowheads="1"/>
                      </p:cNvPicPr>
                      <p:nvPr/>
                    </p:nvPicPr>
                    <p:blipFill>
                      <a:blip r:embed="rId13"/>
                      <a:srcRect/>
                      <a:stretch>
                        <a:fillRect/>
                      </a:stretch>
                    </p:blipFill>
                    <p:spPr bwMode="auto">
                      <a:xfrm>
                        <a:off x="2677391" y="4475018"/>
                        <a:ext cx="4533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024135466"/>
              </p:ext>
            </p:extLst>
          </p:nvPr>
        </p:nvGraphicFramePr>
        <p:xfrm>
          <a:off x="3880572" y="4993265"/>
          <a:ext cx="2967037" cy="461962"/>
        </p:xfrm>
        <a:graphic>
          <a:graphicData uri="http://schemas.openxmlformats.org/presentationml/2006/ole">
            <mc:AlternateContent xmlns:mc="http://schemas.openxmlformats.org/markup-compatibility/2006">
              <mc:Choice xmlns:v="urn:schemas-microsoft-com:vml" Requires="v">
                <p:oleObj spid="_x0000_s54316" name="Equation" r:id="rId14" imgW="2450880" imgH="380880" progId="Equation.DSMT4">
                  <p:embed/>
                </p:oleObj>
              </mc:Choice>
              <mc:Fallback>
                <p:oleObj name="Equation" r:id="rId14" imgW="2450880" imgH="380880" progId="Equation.DSMT4">
                  <p:embed/>
                  <p:pic>
                    <p:nvPicPr>
                      <p:cNvPr id="0" name=""/>
                      <p:cNvPicPr>
                        <a:picLocks noChangeAspect="1" noChangeArrowheads="1"/>
                      </p:cNvPicPr>
                      <p:nvPr/>
                    </p:nvPicPr>
                    <p:blipFill>
                      <a:blip r:embed="rId15"/>
                      <a:srcRect/>
                      <a:stretch>
                        <a:fillRect/>
                      </a:stretch>
                    </p:blipFill>
                    <p:spPr bwMode="auto">
                      <a:xfrm>
                        <a:off x="3880572" y="4993265"/>
                        <a:ext cx="2967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106973077"/>
              </p:ext>
            </p:extLst>
          </p:nvPr>
        </p:nvGraphicFramePr>
        <p:xfrm>
          <a:off x="3875809" y="5531427"/>
          <a:ext cx="522287" cy="339725"/>
        </p:xfrm>
        <a:graphic>
          <a:graphicData uri="http://schemas.openxmlformats.org/presentationml/2006/ole">
            <mc:AlternateContent xmlns:mc="http://schemas.openxmlformats.org/markup-compatibility/2006">
              <mc:Choice xmlns:v="urn:schemas-microsoft-com:vml" Requires="v">
                <p:oleObj spid="_x0000_s54317" name="Equation" r:id="rId16" imgW="431640" imgH="279360" progId="Equation.DSMT4">
                  <p:embed/>
                </p:oleObj>
              </mc:Choice>
              <mc:Fallback>
                <p:oleObj name="Equation" r:id="rId16" imgW="431640" imgH="279360" progId="Equation.DSMT4">
                  <p:embed/>
                  <p:pic>
                    <p:nvPicPr>
                      <p:cNvPr id="0" name=""/>
                      <p:cNvPicPr>
                        <a:picLocks noChangeAspect="1" noChangeArrowheads="1"/>
                      </p:cNvPicPr>
                      <p:nvPr/>
                    </p:nvPicPr>
                    <p:blipFill>
                      <a:blip r:embed="rId17"/>
                      <a:srcRect/>
                      <a:stretch>
                        <a:fillRect/>
                      </a:stretch>
                    </p:blipFill>
                    <p:spPr bwMode="auto">
                      <a:xfrm>
                        <a:off x="3875809" y="5531427"/>
                        <a:ext cx="5222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71338682"/>
      </p:ext>
    </p:extLst>
  </p:cSld>
  <p:clrMapOvr>
    <a:masterClrMapping/>
  </p:clrMapOvr>
  <mc:AlternateContent xmlns:mc="http://schemas.openxmlformats.org/markup-compatibility/2006">
    <mc:Choice xmlns:p14="http://schemas.microsoft.com/office/powerpoint/2010/main" Requires="p14">
      <p:transition spd="slow" p14:dur="2000" advTm="87155"/>
    </mc:Choice>
    <mc:Fallback>
      <p:transition spd="slow" advTm="87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 representation</a:t>
            </a:r>
            <a:endParaRPr lang="en-CA" i="1" dirty="0"/>
          </a:p>
        </p:txBody>
      </p:sp>
      <p:sp>
        <p:nvSpPr>
          <p:cNvPr id="3" name="Content Placeholder 2"/>
          <p:cNvSpPr>
            <a:spLocks noGrp="1"/>
          </p:cNvSpPr>
          <p:nvPr>
            <p:ph idx="1"/>
          </p:nvPr>
        </p:nvSpPr>
        <p:spPr/>
        <p:txBody>
          <a:bodyPr/>
          <a:lstStyle/>
          <a:p>
            <a:r>
              <a:rPr lang="en-US" dirty="0" smtClean="0"/>
              <a:t>There are many </a:t>
            </a:r>
            <a:r>
              <a:rPr lang="en-US" dirty="0" smtClean="0"/>
              <a:t>useful </a:t>
            </a:r>
            <a:r>
              <a:rPr lang="en-US" dirty="0" smtClean="0"/>
              <a:t>properties </a:t>
            </a:r>
            <a:r>
              <a:rPr lang="en-US" dirty="0" smtClean="0"/>
              <a:t>of the complex conjugate</a:t>
            </a:r>
          </a:p>
          <a:p>
            <a:pPr lvl="1"/>
            <a:r>
              <a:rPr lang="en-US" dirty="0" smtClean="0"/>
              <a:t>The proofs may be done with either </a:t>
            </a:r>
            <a:r>
              <a:rPr lang="en-US" dirty="0" smtClean="0"/>
              <a:t/>
            </a:r>
            <a:br>
              <a:rPr lang="en-US" dirty="0" smtClean="0"/>
            </a:br>
            <a:r>
              <a:rPr lang="en-US" dirty="0" smtClean="0"/>
              <a:t>rectangular </a:t>
            </a:r>
            <a:r>
              <a:rPr lang="en-US" dirty="0" smtClean="0"/>
              <a:t>or polar representations</a:t>
            </a:r>
          </a:p>
          <a:p>
            <a:pPr lvl="1"/>
            <a:r>
              <a:rPr lang="en-US" dirty="0" smtClean="0"/>
              <a:t>We’ll use both</a:t>
            </a:r>
          </a:p>
        </p:txBody>
      </p:sp>
      <p:sp>
        <p:nvSpPr>
          <p:cNvPr id="9" name="Footer Placeholder 8"/>
          <p:cNvSpPr>
            <a:spLocks noGrp="1"/>
          </p:cNvSpPr>
          <p:nvPr>
            <p:ph type="ftr" sz="quarter" idx="11"/>
          </p:nvPr>
        </p:nvSpPr>
        <p:spPr/>
        <p:txBody>
          <a:bodyPr/>
          <a:lstStyle/>
          <a:p>
            <a:r>
              <a:rPr lang="en-CA" smtClean="0"/>
              <a:t>The complex conjugate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8</a:t>
            </a:fld>
            <a:endParaRPr lang="en-CA"/>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64875977"/>
      </p:ext>
    </p:extLst>
  </p:cSld>
  <p:clrMapOvr>
    <a:masterClrMapping/>
  </p:clrMapOvr>
  <mc:AlternateContent xmlns:mc="http://schemas.openxmlformats.org/markup-compatibility/2006">
    <mc:Choice xmlns:p14="http://schemas.microsoft.com/office/powerpoint/2010/main" Requires="p14">
      <p:transition spd="slow" p14:dur="2000" advTm="14825"/>
    </mc:Choice>
    <mc:Fallback>
      <p:transition spd="slow" advTm="14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i="1" dirty="0"/>
          </a:p>
        </p:txBody>
      </p:sp>
      <p:sp>
        <p:nvSpPr>
          <p:cNvPr id="3" name="Content Placeholder 2"/>
          <p:cNvSpPr>
            <a:spLocks noGrp="1"/>
          </p:cNvSpPr>
          <p:nvPr>
            <p:ph idx="1"/>
          </p:nvPr>
        </p:nvSpPr>
        <p:spPr/>
        <p:txBody>
          <a:bodyPr/>
          <a:lstStyle/>
          <a:p>
            <a:pPr marL="0" indent="0">
              <a:buNone/>
            </a:pPr>
            <a:r>
              <a:rPr lang="en-US" dirty="0" smtClean="0">
                <a:latin typeface="Times New Roman" panose="02020603050405020304" pitchFamily="18" charset="0"/>
              </a:rPr>
              <a:t>Theorem:</a:t>
            </a:r>
          </a:p>
          <a:p>
            <a:pPr lvl="1"/>
            <a:r>
              <a:rPr lang="en-US" dirty="0" smtClean="0"/>
              <a:t>The conjugate of the conjugate of </a:t>
            </a:r>
            <a:r>
              <a:rPr lang="en-US" i="1" dirty="0" smtClean="0">
                <a:latin typeface="Times New Roman" panose="02020603050405020304" pitchFamily="18" charset="0"/>
              </a:rPr>
              <a:t>z</a:t>
            </a:r>
            <a:r>
              <a:rPr lang="en-US" dirty="0" smtClean="0"/>
              <a:t> is</a:t>
            </a:r>
            <a:r>
              <a:rPr lang="en-US" dirty="0" smtClean="0">
                <a:latin typeface="Times New Roman" panose="02020603050405020304" pitchFamily="18" charset="0"/>
              </a:rPr>
              <a:t> </a:t>
            </a:r>
            <a:r>
              <a:rPr lang="en-US" i="1" dirty="0" smtClean="0">
                <a:latin typeface="Times New Roman" panose="02020603050405020304" pitchFamily="18" charset="0"/>
              </a:rPr>
              <a:t>z</a:t>
            </a:r>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marL="0" indent="0">
              <a:buNone/>
            </a:pPr>
            <a:r>
              <a:rPr lang="en-US" dirty="0" smtClean="0"/>
              <a:t>Proof:	If                        , then</a:t>
            </a: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The complex conjugate</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4141567801"/>
              </p:ext>
            </p:extLst>
          </p:nvPr>
        </p:nvGraphicFramePr>
        <p:xfrm>
          <a:off x="1676400" y="1524000"/>
          <a:ext cx="1106487" cy="585787"/>
        </p:xfrm>
        <a:graphic>
          <a:graphicData uri="http://schemas.openxmlformats.org/presentationml/2006/ole">
            <mc:AlternateContent xmlns:mc="http://schemas.openxmlformats.org/markup-compatibility/2006">
              <mc:Choice xmlns:v="urn:schemas-microsoft-com:vml" Requires="v">
                <p:oleObj spid="_x0000_s55356" name="Equation" r:id="rId6" imgW="914400" imgH="482400" progId="Equation.DSMT4">
                  <p:embed/>
                </p:oleObj>
              </mc:Choice>
              <mc:Fallback>
                <p:oleObj name="Equation" r:id="rId6" imgW="914400" imgH="482400" progId="Equation.DSMT4">
                  <p:embed/>
                  <p:pic>
                    <p:nvPicPr>
                      <p:cNvPr id="0" name="Object 4"/>
                      <p:cNvPicPr>
                        <a:picLocks noChangeAspect="1" noChangeArrowheads="1"/>
                      </p:cNvPicPr>
                      <p:nvPr/>
                    </p:nvPicPr>
                    <p:blipFill>
                      <a:blip r:embed="rId7"/>
                      <a:srcRect/>
                      <a:stretch>
                        <a:fillRect/>
                      </a:stretch>
                    </p:blipFill>
                    <p:spPr bwMode="auto">
                      <a:xfrm>
                        <a:off x="1676400" y="1524000"/>
                        <a:ext cx="11064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03880174"/>
              </p:ext>
            </p:extLst>
          </p:nvPr>
        </p:nvGraphicFramePr>
        <p:xfrm>
          <a:off x="1766454" y="2850573"/>
          <a:ext cx="1352550" cy="354012"/>
        </p:xfrm>
        <a:graphic>
          <a:graphicData uri="http://schemas.openxmlformats.org/presentationml/2006/ole">
            <mc:AlternateContent xmlns:mc="http://schemas.openxmlformats.org/markup-compatibility/2006">
              <mc:Choice xmlns:v="urn:schemas-microsoft-com:vml" Requires="v">
                <p:oleObj spid="_x0000_s55357" name="Equation" r:id="rId8" imgW="1117440" imgH="291960" progId="Equation.DSMT4">
                  <p:embed/>
                </p:oleObj>
              </mc:Choice>
              <mc:Fallback>
                <p:oleObj name="Equation" r:id="rId8" imgW="1117440" imgH="291960" progId="Equation.DSMT4">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6454" y="2850573"/>
                        <a:ext cx="13525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0"/>
          <p:cNvSpPr txBox="1"/>
          <p:nvPr/>
        </p:nvSpPr>
        <p:spPr>
          <a:xfrm>
            <a:off x="5715000" y="516249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2322067901"/>
              </p:ext>
            </p:extLst>
          </p:nvPr>
        </p:nvGraphicFramePr>
        <p:xfrm>
          <a:off x="4027487" y="3971925"/>
          <a:ext cx="1458913" cy="523875"/>
        </p:xfrm>
        <a:graphic>
          <a:graphicData uri="http://schemas.openxmlformats.org/presentationml/2006/ole">
            <mc:AlternateContent xmlns:mc="http://schemas.openxmlformats.org/markup-compatibility/2006">
              <mc:Choice xmlns:v="urn:schemas-microsoft-com:vml" Requires="v">
                <p:oleObj spid="_x0000_s55358" name="Equation" r:id="rId10" imgW="1206360" imgH="431640" progId="Equation.DSMT4">
                  <p:embed/>
                </p:oleObj>
              </mc:Choice>
              <mc:Fallback>
                <p:oleObj name="Equation" r:id="rId10" imgW="1206360" imgH="431640" progId="Equation.DSMT4">
                  <p:embed/>
                  <p:pic>
                    <p:nvPicPr>
                      <p:cNvPr id="0" name=""/>
                      <p:cNvPicPr>
                        <a:picLocks noChangeAspect="1" noChangeArrowheads="1"/>
                      </p:cNvPicPr>
                      <p:nvPr/>
                    </p:nvPicPr>
                    <p:blipFill>
                      <a:blip r:embed="rId11"/>
                      <a:srcRect/>
                      <a:stretch>
                        <a:fillRect/>
                      </a:stretch>
                    </p:blipFill>
                    <p:spPr bwMode="auto">
                      <a:xfrm>
                        <a:off x="4027487" y="3971925"/>
                        <a:ext cx="1458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198024366"/>
              </p:ext>
            </p:extLst>
          </p:nvPr>
        </p:nvGraphicFramePr>
        <p:xfrm>
          <a:off x="3352800" y="3200400"/>
          <a:ext cx="2473325" cy="679450"/>
        </p:xfrm>
        <a:graphic>
          <a:graphicData uri="http://schemas.openxmlformats.org/presentationml/2006/ole">
            <mc:AlternateContent xmlns:mc="http://schemas.openxmlformats.org/markup-compatibility/2006">
              <mc:Choice xmlns:v="urn:schemas-microsoft-com:vml" Requires="v">
                <p:oleObj spid="_x0000_s55359" name="Equation" r:id="rId12" imgW="2044440" imgH="558720" progId="Equation.DSMT4">
                  <p:embed/>
                </p:oleObj>
              </mc:Choice>
              <mc:Fallback>
                <p:oleObj name="Equation" r:id="rId12" imgW="2044440" imgH="558720" progId="Equation.DSMT4">
                  <p:embed/>
                  <p:pic>
                    <p:nvPicPr>
                      <p:cNvPr id="0" name=""/>
                      <p:cNvPicPr>
                        <a:picLocks noChangeAspect="1" noChangeArrowheads="1"/>
                      </p:cNvPicPr>
                      <p:nvPr/>
                    </p:nvPicPr>
                    <p:blipFill>
                      <a:blip r:embed="rId13"/>
                      <a:srcRect/>
                      <a:stretch>
                        <a:fillRect/>
                      </a:stretch>
                    </p:blipFill>
                    <p:spPr bwMode="auto">
                      <a:xfrm>
                        <a:off x="3352800" y="3200400"/>
                        <a:ext cx="24733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601534901"/>
              </p:ext>
            </p:extLst>
          </p:nvPr>
        </p:nvGraphicFramePr>
        <p:xfrm>
          <a:off x="4063856" y="4581525"/>
          <a:ext cx="1782762" cy="493713"/>
        </p:xfrm>
        <a:graphic>
          <a:graphicData uri="http://schemas.openxmlformats.org/presentationml/2006/ole">
            <mc:AlternateContent xmlns:mc="http://schemas.openxmlformats.org/markup-compatibility/2006">
              <mc:Choice xmlns:v="urn:schemas-microsoft-com:vml" Requires="v">
                <p:oleObj spid="_x0000_s55360" name="Equation" r:id="rId14" imgW="1473120" imgH="406080" progId="Equation.DSMT4">
                  <p:embed/>
                </p:oleObj>
              </mc:Choice>
              <mc:Fallback>
                <p:oleObj name="Equation" r:id="rId14" imgW="1473120" imgH="406080" progId="Equation.DSMT4">
                  <p:embed/>
                  <p:pic>
                    <p:nvPicPr>
                      <p:cNvPr id="0" name=""/>
                      <p:cNvPicPr>
                        <a:picLocks noChangeAspect="1" noChangeArrowheads="1"/>
                      </p:cNvPicPr>
                      <p:nvPr/>
                    </p:nvPicPr>
                    <p:blipFill>
                      <a:blip r:embed="rId15"/>
                      <a:srcRect/>
                      <a:stretch>
                        <a:fillRect/>
                      </a:stretch>
                    </p:blipFill>
                    <p:spPr bwMode="auto">
                      <a:xfrm>
                        <a:off x="4063856" y="4581525"/>
                        <a:ext cx="17827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124392039"/>
              </p:ext>
            </p:extLst>
          </p:nvPr>
        </p:nvGraphicFramePr>
        <p:xfrm>
          <a:off x="4038600" y="5207000"/>
          <a:ext cx="1597025" cy="355600"/>
        </p:xfrm>
        <a:graphic>
          <a:graphicData uri="http://schemas.openxmlformats.org/presentationml/2006/ole">
            <mc:AlternateContent xmlns:mc="http://schemas.openxmlformats.org/markup-compatibility/2006">
              <mc:Choice xmlns:v="urn:schemas-microsoft-com:vml" Requires="v">
                <p:oleObj spid="_x0000_s55361" name="Equation" r:id="rId16" imgW="1320480" imgH="291960" progId="Equation.DSMT4">
                  <p:embed/>
                </p:oleObj>
              </mc:Choice>
              <mc:Fallback>
                <p:oleObj name="Equation" r:id="rId16" imgW="1320480" imgH="291960" progId="Equation.DSMT4">
                  <p:embed/>
                  <p:pic>
                    <p:nvPicPr>
                      <p:cNvPr id="0" name=""/>
                      <p:cNvPicPr>
                        <a:picLocks noChangeAspect="1" noChangeArrowheads="1"/>
                      </p:cNvPicPr>
                      <p:nvPr/>
                    </p:nvPicPr>
                    <p:blipFill>
                      <a:blip r:embed="rId17"/>
                      <a:srcRect/>
                      <a:stretch>
                        <a:fillRect/>
                      </a:stretch>
                    </p:blipFill>
                    <p:spPr bwMode="auto">
                      <a:xfrm>
                        <a:off x="4038600" y="5207000"/>
                        <a:ext cx="15970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75802876"/>
      </p:ext>
    </p:extLst>
  </p:cSld>
  <p:clrMapOvr>
    <a:masterClrMapping/>
  </p:clrMapOvr>
  <mc:AlternateContent xmlns:mc="http://schemas.openxmlformats.org/markup-compatibility/2006">
    <mc:Choice xmlns:p14="http://schemas.microsoft.com/office/powerpoint/2010/main" Requires="p14">
      <p:transition spd="slow" p14:dur="2000" advTm="64253"/>
    </mc:Choice>
    <mc:Fallback>
      <p:transition spd="slow" advTm="64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9|6.8|2.1|3.4"/>
</p:tagLst>
</file>

<file path=ppt/tags/tag10.xml><?xml version="1.0" encoding="utf-8"?>
<p:tagLst xmlns:a="http://schemas.openxmlformats.org/drawingml/2006/main" xmlns:r="http://schemas.openxmlformats.org/officeDocument/2006/relationships" xmlns:p="http://schemas.openxmlformats.org/presentationml/2006/main">
  <p:tag name="TIMING" val="|8.6|10.5|13.4|14.1|5|5.1"/>
</p:tagLst>
</file>

<file path=ppt/tags/tag11.xml><?xml version="1.0" encoding="utf-8"?>
<p:tagLst xmlns:a="http://schemas.openxmlformats.org/drawingml/2006/main" xmlns:r="http://schemas.openxmlformats.org/officeDocument/2006/relationships" xmlns:p="http://schemas.openxmlformats.org/presentationml/2006/main">
  <p:tag name="TIMING" val="|5.8|7.4|3.8|5.8|14.1|14.1|5.3|5.8"/>
</p:tagLst>
</file>

<file path=ppt/tags/tag12.xml><?xml version="1.0" encoding="utf-8"?>
<p:tagLst xmlns:a="http://schemas.openxmlformats.org/drawingml/2006/main" xmlns:r="http://schemas.openxmlformats.org/officeDocument/2006/relationships" xmlns:p="http://schemas.openxmlformats.org/presentationml/2006/main">
  <p:tag name="TIMING" val="|14|4.9|9.5|9.7|11.2|12.4|8.4"/>
</p:tagLst>
</file>

<file path=ppt/tags/tag13.xml><?xml version="1.0" encoding="utf-8"?>
<p:tagLst xmlns:a="http://schemas.openxmlformats.org/drawingml/2006/main" xmlns:r="http://schemas.openxmlformats.org/officeDocument/2006/relationships" xmlns:p="http://schemas.openxmlformats.org/presentationml/2006/main">
  <p:tag name="TIMING" val="|11.2|2.7|15|12.6|11.7"/>
</p:tagLst>
</file>

<file path=ppt/tags/tag14.xml><?xml version="1.0" encoding="utf-8"?>
<p:tagLst xmlns:a="http://schemas.openxmlformats.org/drawingml/2006/main" xmlns:r="http://schemas.openxmlformats.org/officeDocument/2006/relationships" xmlns:p="http://schemas.openxmlformats.org/presentationml/2006/main">
  <p:tag name="TIMING" val="|9|3.4|13.4|5|6.9|13"/>
</p:tagLst>
</file>

<file path=ppt/tags/tag15.xml><?xml version="1.0" encoding="utf-8"?>
<p:tagLst xmlns:a="http://schemas.openxmlformats.org/drawingml/2006/main" xmlns:r="http://schemas.openxmlformats.org/officeDocument/2006/relationships" xmlns:p="http://schemas.openxmlformats.org/presentationml/2006/main">
  <p:tag name="TIMING" val="|15.4|8.7|12.3"/>
</p:tagLst>
</file>

<file path=ppt/tags/tag2.xml><?xml version="1.0" encoding="utf-8"?>
<p:tagLst xmlns:a="http://schemas.openxmlformats.org/drawingml/2006/main" xmlns:r="http://schemas.openxmlformats.org/officeDocument/2006/relationships" xmlns:p="http://schemas.openxmlformats.org/presentationml/2006/main">
  <p:tag name="TIMING" val="|19.9|5.1|24.8|5.5|4.3"/>
</p:tagLst>
</file>

<file path=ppt/tags/tag3.xml><?xml version="1.0" encoding="utf-8"?>
<p:tagLst xmlns:a="http://schemas.openxmlformats.org/drawingml/2006/main" xmlns:r="http://schemas.openxmlformats.org/officeDocument/2006/relationships" xmlns:p="http://schemas.openxmlformats.org/presentationml/2006/main">
  <p:tag name="TIMING" val="|7.3|4.3"/>
</p:tagLst>
</file>

<file path=ppt/tags/tag4.xml><?xml version="1.0" encoding="utf-8"?>
<p:tagLst xmlns:a="http://schemas.openxmlformats.org/drawingml/2006/main" xmlns:r="http://schemas.openxmlformats.org/officeDocument/2006/relationships" xmlns:p="http://schemas.openxmlformats.org/presentationml/2006/main">
  <p:tag name="TIMING" val="|8.7"/>
</p:tagLst>
</file>

<file path=ppt/tags/tag5.xml><?xml version="1.0" encoding="utf-8"?>
<p:tagLst xmlns:a="http://schemas.openxmlformats.org/drawingml/2006/main" xmlns:r="http://schemas.openxmlformats.org/officeDocument/2006/relationships" xmlns:p="http://schemas.openxmlformats.org/presentationml/2006/main">
  <p:tag name="TIMING" val="|19.9|15|27.4|10.1"/>
</p:tagLst>
</file>

<file path=ppt/tags/tag6.xml><?xml version="1.0" encoding="utf-8"?>
<p:tagLst xmlns:a="http://schemas.openxmlformats.org/drawingml/2006/main" xmlns:r="http://schemas.openxmlformats.org/officeDocument/2006/relationships" xmlns:p="http://schemas.openxmlformats.org/presentationml/2006/main">
  <p:tag name="TIMING" val="|4.8|6.2"/>
</p:tagLst>
</file>

<file path=ppt/tags/tag7.xml><?xml version="1.0" encoding="utf-8"?>
<p:tagLst xmlns:a="http://schemas.openxmlformats.org/drawingml/2006/main" xmlns:r="http://schemas.openxmlformats.org/officeDocument/2006/relationships" xmlns:p="http://schemas.openxmlformats.org/presentationml/2006/main">
  <p:tag name="TIMING" val="|18.9|4|17.3|8.2|8.6"/>
</p:tagLst>
</file>

<file path=ppt/tags/tag8.xml><?xml version="1.0" encoding="utf-8"?>
<p:tagLst xmlns:a="http://schemas.openxmlformats.org/drawingml/2006/main" xmlns:r="http://schemas.openxmlformats.org/officeDocument/2006/relationships" xmlns:p="http://schemas.openxmlformats.org/presentationml/2006/main">
  <p:tag name="TIMING" val="|13.2|8.9|11.6|15.1|8.5|8.7"/>
</p:tagLst>
</file>

<file path=ppt/tags/tag9.xml><?xml version="1.0" encoding="utf-8"?>
<p:tagLst xmlns:a="http://schemas.openxmlformats.org/drawingml/2006/main" xmlns:r="http://schemas.openxmlformats.org/officeDocument/2006/relationships" xmlns:p="http://schemas.openxmlformats.org/presentationml/2006/main">
  <p:tag name="TIMING" val="|12.5|6|9.5|7.8|8.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11014</TotalTime>
  <Words>619</Words>
  <Application>Microsoft Office PowerPoint</Application>
  <PresentationFormat>On-screen Show (4:3)</PresentationFormat>
  <Paragraphs>179</Paragraphs>
  <Slides>22</Slides>
  <Notes>0</Notes>
  <HiddenSlides>0</HiddenSlides>
  <MMClips>22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25" baseType="lpstr">
      <vt:lpstr>Office Theme</vt:lpstr>
      <vt:lpstr>MathType 6.0 Equation</vt:lpstr>
      <vt:lpstr>Equation</vt:lpstr>
      <vt:lpstr>1.6.8.5 The complex conjugate</vt:lpstr>
      <vt:lpstr>Introduction</vt:lpstr>
      <vt:lpstr>Review</vt:lpstr>
      <vt:lpstr>The complex conjugate</vt:lpstr>
      <vt:lpstr>The complex conjugate</vt:lpstr>
      <vt:lpstr>Geometric interpretation</vt:lpstr>
      <vt:lpstr>Polar representation</vt:lpstr>
      <vt:lpstr>Polar representation</vt:lpstr>
      <vt:lpstr>Properties</vt:lpstr>
      <vt:lpstr>Properties</vt:lpstr>
      <vt:lpstr>Properties</vt:lpstr>
      <vt:lpstr>Properties</vt:lpstr>
      <vt:lpstr>Properties</vt:lpstr>
      <vt:lpstr>Properties</vt:lpstr>
      <vt:lpstr>Properties</vt:lpstr>
      <vt:lpstr>Properties</vt:lpstr>
      <vt:lpstr>Important takeaways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241</cp:revision>
  <dcterms:created xsi:type="dcterms:W3CDTF">2020-04-30T19:27:29Z</dcterms:created>
  <dcterms:modified xsi:type="dcterms:W3CDTF">2020-05-12T02:26:08Z</dcterms:modified>
</cp:coreProperties>
</file>